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  <p:sldMasterId id="2147483681" r:id="rId2"/>
  </p:sldMasterIdLst>
  <p:notesMasterIdLst>
    <p:notesMasterId r:id="rId20"/>
  </p:notesMasterIdLst>
  <p:sldIdLst>
    <p:sldId id="282" r:id="rId3"/>
    <p:sldId id="265" r:id="rId4"/>
    <p:sldId id="257" r:id="rId5"/>
    <p:sldId id="258" r:id="rId6"/>
    <p:sldId id="259" r:id="rId7"/>
    <p:sldId id="260" r:id="rId8"/>
    <p:sldId id="262" r:id="rId9"/>
    <p:sldId id="263" r:id="rId10"/>
    <p:sldId id="261" r:id="rId11"/>
    <p:sldId id="281" r:id="rId12"/>
    <p:sldId id="274" r:id="rId13"/>
    <p:sldId id="275" r:id="rId14"/>
    <p:sldId id="276" r:id="rId15"/>
    <p:sldId id="280" r:id="rId16"/>
    <p:sldId id="277" r:id="rId17"/>
    <p:sldId id="278" r:id="rId18"/>
    <p:sldId id="268" r:id="rId19"/>
  </p:sldIdLst>
  <p:sldSz cx="9144000" cy="6858000" type="screen4x3"/>
  <p:notesSz cx="6858000" cy="9144000"/>
  <p:custDataLst>
    <p:tags r:id="rId21"/>
  </p:custDataLst>
  <p:defaultTextStyle>
    <a:defPPr>
      <a:defRPr lang="en-US"/>
    </a:defPPr>
    <a:lvl1pPr algn="l" rtl="0" fontAlgn="base">
      <a:spcBef>
        <a:spcPct val="50000"/>
      </a:spcBef>
      <a:spcAft>
        <a:spcPct val="0"/>
      </a:spcAft>
      <a:defRPr sz="3200" kern="1200">
        <a:solidFill>
          <a:srgbClr val="FF0000"/>
        </a:solidFill>
        <a:latin typeface="Times New Roman" pitchFamily="18" charset="0"/>
        <a:ea typeface="+mn-ea"/>
        <a:cs typeface="Times New Roman" pitchFamily="18" charset="0"/>
      </a:defRPr>
    </a:lvl1pPr>
    <a:lvl2pPr marL="457200" algn="l" rtl="0" fontAlgn="base">
      <a:spcBef>
        <a:spcPct val="50000"/>
      </a:spcBef>
      <a:spcAft>
        <a:spcPct val="0"/>
      </a:spcAft>
      <a:defRPr sz="3200" kern="1200">
        <a:solidFill>
          <a:srgbClr val="FF0000"/>
        </a:solidFill>
        <a:latin typeface="Times New Roman" pitchFamily="18" charset="0"/>
        <a:ea typeface="+mn-ea"/>
        <a:cs typeface="Times New Roman" pitchFamily="18" charset="0"/>
      </a:defRPr>
    </a:lvl2pPr>
    <a:lvl3pPr marL="914400" algn="l" rtl="0" fontAlgn="base">
      <a:spcBef>
        <a:spcPct val="50000"/>
      </a:spcBef>
      <a:spcAft>
        <a:spcPct val="0"/>
      </a:spcAft>
      <a:defRPr sz="3200" kern="1200">
        <a:solidFill>
          <a:srgbClr val="FF0000"/>
        </a:solidFill>
        <a:latin typeface="Times New Roman" pitchFamily="18" charset="0"/>
        <a:ea typeface="+mn-ea"/>
        <a:cs typeface="Times New Roman" pitchFamily="18" charset="0"/>
      </a:defRPr>
    </a:lvl3pPr>
    <a:lvl4pPr marL="1371600" algn="l" rtl="0" fontAlgn="base">
      <a:spcBef>
        <a:spcPct val="50000"/>
      </a:spcBef>
      <a:spcAft>
        <a:spcPct val="0"/>
      </a:spcAft>
      <a:defRPr sz="3200" kern="1200">
        <a:solidFill>
          <a:srgbClr val="FF0000"/>
        </a:solidFill>
        <a:latin typeface="Times New Roman" pitchFamily="18" charset="0"/>
        <a:ea typeface="+mn-ea"/>
        <a:cs typeface="Times New Roman" pitchFamily="18" charset="0"/>
      </a:defRPr>
    </a:lvl4pPr>
    <a:lvl5pPr marL="1828800" algn="l" rtl="0" fontAlgn="base">
      <a:spcBef>
        <a:spcPct val="50000"/>
      </a:spcBef>
      <a:spcAft>
        <a:spcPct val="0"/>
      </a:spcAft>
      <a:defRPr sz="3200" kern="1200">
        <a:solidFill>
          <a:srgbClr val="FF0000"/>
        </a:solidFill>
        <a:latin typeface="Times New Roman" pitchFamily="18" charset="0"/>
        <a:ea typeface="+mn-ea"/>
        <a:cs typeface="Times New Roman" pitchFamily="18" charset="0"/>
      </a:defRPr>
    </a:lvl5pPr>
    <a:lvl6pPr marL="2286000" algn="l" defTabSz="914400" rtl="0" eaLnBrk="1" latinLnBrk="0" hangingPunct="1">
      <a:defRPr sz="3200" kern="1200">
        <a:solidFill>
          <a:srgbClr val="FF0000"/>
        </a:solidFill>
        <a:latin typeface="Times New Roman" pitchFamily="18" charset="0"/>
        <a:ea typeface="+mn-ea"/>
        <a:cs typeface="Times New Roman" pitchFamily="18" charset="0"/>
      </a:defRPr>
    </a:lvl6pPr>
    <a:lvl7pPr marL="2743200" algn="l" defTabSz="914400" rtl="0" eaLnBrk="1" latinLnBrk="0" hangingPunct="1">
      <a:defRPr sz="3200" kern="1200">
        <a:solidFill>
          <a:srgbClr val="FF0000"/>
        </a:solidFill>
        <a:latin typeface="Times New Roman" pitchFamily="18" charset="0"/>
        <a:ea typeface="+mn-ea"/>
        <a:cs typeface="Times New Roman" pitchFamily="18" charset="0"/>
      </a:defRPr>
    </a:lvl7pPr>
    <a:lvl8pPr marL="3200400" algn="l" defTabSz="914400" rtl="0" eaLnBrk="1" latinLnBrk="0" hangingPunct="1">
      <a:defRPr sz="3200" kern="1200">
        <a:solidFill>
          <a:srgbClr val="FF0000"/>
        </a:solidFill>
        <a:latin typeface="Times New Roman" pitchFamily="18" charset="0"/>
        <a:ea typeface="+mn-ea"/>
        <a:cs typeface="Times New Roman" pitchFamily="18" charset="0"/>
      </a:defRPr>
    </a:lvl8pPr>
    <a:lvl9pPr marL="3657600" algn="l" defTabSz="914400" rtl="0" eaLnBrk="1" latinLnBrk="0" hangingPunct="1">
      <a:defRPr sz="3200" kern="1200">
        <a:solidFill>
          <a:srgbClr val="FF0000"/>
        </a:solidFill>
        <a:latin typeface="Times New Roman" pitchFamily="18" charset="0"/>
        <a:ea typeface="+mn-ea"/>
        <a:cs typeface="Times New Roman" pitchFamily="18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Rg st="1" end="18"/>
    <p:penClr>
      <a:srgbClr val="3366FF"/>
    </p:penClr>
  </p:showPr>
  <p:clrMru>
    <a:srgbClr val="FF0066"/>
    <a:srgbClr val="FF00FF"/>
    <a:srgbClr val="A11FA1"/>
    <a:srgbClr val="AE128D"/>
    <a:srgbClr val="66FF33"/>
    <a:srgbClr val="D60093"/>
    <a:srgbClr val="6666FF"/>
    <a:srgbClr val="00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horzBarState="maximized">
    <p:restoredLeft sz="13547" autoAdjust="0"/>
    <p:restoredTop sz="86491" autoAdjust="0"/>
  </p:normalViewPr>
  <p:slideViewPr>
    <p:cSldViewPr snapToObjects="1">
      <p:cViewPr varScale="1">
        <p:scale>
          <a:sx n="73" d="100"/>
          <a:sy n="73" d="100"/>
        </p:scale>
        <p:origin x="-492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464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tags" Target="tags/tag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2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15364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536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536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2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1536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>
                <a:solidFill>
                  <a:schemeClr val="tx1"/>
                </a:solidFill>
              </a:defRPr>
            </a:lvl1pPr>
          </a:lstStyle>
          <a:p>
            <a:fld id="{E67BD692-835C-46A5-8CD4-4131D29DB928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36B8569-5BF5-44BF-A2C2-F01B1C0E7CF3}" type="slidenum">
              <a:rPr lang="en-US"/>
              <a:pPr/>
              <a:t>11</a:t>
            </a:fld>
            <a:endParaRPr lang="en-US"/>
          </a:p>
        </p:txBody>
      </p:sp>
      <p:sp>
        <p:nvSpPr>
          <p:cNvPr id="5529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	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602" name="Group 2"/>
          <p:cNvGrpSpPr>
            <a:grpSpLocks/>
          </p:cNvGrpSpPr>
          <p:nvPr/>
        </p:nvGrpSpPr>
        <p:grpSpPr bwMode="auto">
          <a:xfrm>
            <a:off x="2084388" y="296863"/>
            <a:ext cx="6823075" cy="5353050"/>
            <a:chOff x="1313" y="187"/>
            <a:chExt cx="4298" cy="3372"/>
          </a:xfrm>
        </p:grpSpPr>
        <p:grpSp>
          <p:nvGrpSpPr>
            <p:cNvPr id="25603" name="Group 3"/>
            <p:cNvGrpSpPr>
              <a:grpSpLocks/>
            </p:cNvGrpSpPr>
            <p:nvPr/>
          </p:nvGrpSpPr>
          <p:grpSpPr bwMode="auto">
            <a:xfrm>
              <a:off x="2194" y="601"/>
              <a:ext cx="596" cy="447"/>
              <a:chOff x="0" y="0"/>
              <a:chExt cx="768" cy="576"/>
            </a:xfrm>
          </p:grpSpPr>
          <p:sp>
            <p:nvSpPr>
              <p:cNvPr id="25604" name="Oval 4"/>
              <p:cNvSpPr>
                <a:spLocks noChangeArrowheads="1"/>
              </p:cNvSpPr>
              <p:nvPr/>
            </p:nvSpPr>
            <p:spPr bwMode="hidden">
              <a:xfrm>
                <a:off x="0" y="0"/>
                <a:ext cx="768" cy="576"/>
              </a:xfrm>
              <a:prstGeom prst="ellipse">
                <a:avLst/>
              </a:pr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5605" name="Oval 5"/>
              <p:cNvSpPr>
                <a:spLocks noChangeArrowheads="1"/>
              </p:cNvSpPr>
              <p:nvPr/>
            </p:nvSpPr>
            <p:spPr bwMode="hidden">
              <a:xfrm>
                <a:off x="276" y="252"/>
                <a:ext cx="185" cy="108"/>
              </a:xfrm>
              <a:prstGeom prst="ellipse">
                <a:avLst/>
              </a:prstGeom>
              <a:gradFill rotWithShape="0">
                <a:gsLst>
                  <a:gs pos="0">
                    <a:schemeClr val="accent1"/>
                  </a:gs>
                  <a:gs pos="100000">
                    <a:schemeClr val="bg2"/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5606" name="Group 6"/>
            <p:cNvGrpSpPr>
              <a:grpSpLocks/>
            </p:cNvGrpSpPr>
            <p:nvPr/>
          </p:nvGrpSpPr>
          <p:grpSpPr bwMode="auto">
            <a:xfrm>
              <a:off x="1313" y="187"/>
              <a:ext cx="4298" cy="3372"/>
              <a:chOff x="0" y="0"/>
              <a:chExt cx="5533" cy="4341"/>
            </a:xfrm>
          </p:grpSpPr>
          <p:grpSp>
            <p:nvGrpSpPr>
              <p:cNvPr id="25607" name="Group 7"/>
              <p:cNvGrpSpPr>
                <a:grpSpLocks/>
              </p:cNvGrpSpPr>
              <p:nvPr/>
            </p:nvGrpSpPr>
            <p:grpSpPr bwMode="auto">
              <a:xfrm>
                <a:off x="0" y="0"/>
                <a:ext cx="5470" cy="4341"/>
                <a:chOff x="0" y="0"/>
                <a:chExt cx="5470" cy="4341"/>
              </a:xfrm>
            </p:grpSpPr>
            <p:grpSp>
              <p:nvGrpSpPr>
                <p:cNvPr id="25608" name="Group 8"/>
                <p:cNvGrpSpPr>
                  <a:grpSpLocks/>
                </p:cNvGrpSpPr>
                <p:nvPr/>
              </p:nvGrpSpPr>
              <p:grpSpPr bwMode="auto">
                <a:xfrm>
                  <a:off x="1339" y="786"/>
                  <a:ext cx="2919" cy="2151"/>
                  <a:chOff x="1265" y="814"/>
                  <a:chExt cx="2919" cy="2151"/>
                </a:xfrm>
              </p:grpSpPr>
              <p:sp>
                <p:nvSpPr>
                  <p:cNvPr id="25609" name="Oval 9"/>
                  <p:cNvSpPr>
                    <a:spLocks noChangeArrowheads="1"/>
                  </p:cNvSpPr>
                  <p:nvPr/>
                </p:nvSpPr>
                <p:spPr bwMode="hidden">
                  <a:xfrm>
                    <a:off x="1265" y="814"/>
                    <a:ext cx="2919" cy="2151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bg2"/>
                      </a:gs>
                      <a:gs pos="100000">
                        <a:schemeClr val="bg1"/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5610" name="Oval 10"/>
                  <p:cNvSpPr>
                    <a:spLocks noChangeArrowheads="1"/>
                  </p:cNvSpPr>
                  <p:nvPr/>
                </p:nvSpPr>
                <p:spPr bwMode="hidden">
                  <a:xfrm>
                    <a:off x="2380" y="1601"/>
                    <a:ext cx="579" cy="406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bg2"/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25611" name="Group 11"/>
                <p:cNvGrpSpPr>
                  <a:grpSpLocks/>
                </p:cNvGrpSpPr>
                <p:nvPr/>
              </p:nvGrpSpPr>
              <p:grpSpPr bwMode="auto">
                <a:xfrm>
                  <a:off x="0" y="0"/>
                  <a:ext cx="5470" cy="4341"/>
                  <a:chOff x="0" y="0"/>
                  <a:chExt cx="5470" cy="4341"/>
                </a:xfrm>
              </p:grpSpPr>
              <p:grpSp>
                <p:nvGrpSpPr>
                  <p:cNvPr id="25612" name="Group 12"/>
                  <p:cNvGrpSpPr>
                    <a:grpSpLocks/>
                  </p:cNvGrpSpPr>
                  <p:nvPr/>
                </p:nvGrpSpPr>
                <p:grpSpPr bwMode="auto">
                  <a:xfrm>
                    <a:off x="3545" y="1502"/>
                    <a:ext cx="1258" cy="2327"/>
                    <a:chOff x="3471" y="1530"/>
                    <a:chExt cx="1258" cy="2327"/>
                  </a:xfrm>
                </p:grpSpPr>
                <p:sp>
                  <p:nvSpPr>
                    <p:cNvPr id="25613" name="Freeform 13"/>
                    <p:cNvSpPr>
                      <a:spLocks/>
                    </p:cNvSpPr>
                    <p:nvPr/>
                  </p:nvSpPr>
                  <p:spPr bwMode="hidden">
                    <a:xfrm rot="2711884">
                      <a:off x="2765" y="2236"/>
                      <a:ext cx="1724" cy="312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5614" name="Freeform 14"/>
                    <p:cNvSpPr>
                      <a:spLocks/>
                    </p:cNvSpPr>
                    <p:nvPr/>
                  </p:nvSpPr>
                  <p:spPr bwMode="hidden">
                    <a:xfrm rot="2711884">
                      <a:off x="4021" y="3150"/>
                      <a:ext cx="925" cy="490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25615" name="Group 15"/>
                  <p:cNvGrpSpPr>
                    <a:grpSpLocks/>
                  </p:cNvGrpSpPr>
                  <p:nvPr/>
                </p:nvGrpSpPr>
                <p:grpSpPr bwMode="auto">
                  <a:xfrm>
                    <a:off x="2938" y="1991"/>
                    <a:ext cx="2463" cy="1332"/>
                    <a:chOff x="2864" y="2019"/>
                    <a:chExt cx="2463" cy="1332"/>
                  </a:xfrm>
                </p:grpSpPr>
                <p:sp>
                  <p:nvSpPr>
                    <p:cNvPr id="25616" name="Freeform 16"/>
                    <p:cNvSpPr>
                      <a:spLocks/>
                    </p:cNvSpPr>
                    <p:nvPr/>
                  </p:nvSpPr>
                  <p:spPr bwMode="hidden">
                    <a:xfrm rot="2104081">
                      <a:off x="2864" y="2019"/>
                      <a:ext cx="1814" cy="347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5617" name="Freeform 17"/>
                    <p:cNvSpPr>
                      <a:spLocks/>
                    </p:cNvSpPr>
                    <p:nvPr/>
                  </p:nvSpPr>
                  <p:spPr bwMode="hidden">
                    <a:xfrm rot="2104081">
                      <a:off x="4353" y="2806"/>
                      <a:ext cx="974" cy="545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25618" name="Group 18"/>
                  <p:cNvGrpSpPr>
                    <a:grpSpLocks/>
                  </p:cNvGrpSpPr>
                  <p:nvPr/>
                </p:nvGrpSpPr>
                <p:grpSpPr bwMode="auto">
                  <a:xfrm>
                    <a:off x="2971" y="1804"/>
                    <a:ext cx="2477" cy="1064"/>
                    <a:chOff x="2897" y="1832"/>
                    <a:chExt cx="2477" cy="1064"/>
                  </a:xfrm>
                </p:grpSpPr>
                <p:sp>
                  <p:nvSpPr>
                    <p:cNvPr id="25619" name="Freeform 19"/>
                    <p:cNvSpPr>
                      <a:spLocks/>
                    </p:cNvSpPr>
                    <p:nvPr/>
                  </p:nvSpPr>
                  <p:spPr bwMode="hidden">
                    <a:xfrm rot="1582915">
                      <a:off x="2897" y="1832"/>
                      <a:ext cx="1736" cy="304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5620" name="Freeform 20"/>
                    <p:cNvSpPr>
                      <a:spLocks/>
                    </p:cNvSpPr>
                    <p:nvPr/>
                  </p:nvSpPr>
                  <p:spPr bwMode="hidden">
                    <a:xfrm rot="1582915">
                      <a:off x="4442" y="2420"/>
                      <a:ext cx="932" cy="476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25621" name="Group 21"/>
                  <p:cNvGrpSpPr>
                    <a:grpSpLocks/>
                  </p:cNvGrpSpPr>
                  <p:nvPr/>
                </p:nvGrpSpPr>
                <p:grpSpPr bwMode="auto">
                  <a:xfrm>
                    <a:off x="2998" y="1608"/>
                    <a:ext cx="2472" cy="927"/>
                    <a:chOff x="2924" y="1636"/>
                    <a:chExt cx="2472" cy="927"/>
                  </a:xfrm>
                </p:grpSpPr>
                <p:sp>
                  <p:nvSpPr>
                    <p:cNvPr id="25622" name="Freeform 22"/>
                    <p:cNvSpPr>
                      <a:spLocks/>
                    </p:cNvSpPr>
                    <p:nvPr/>
                  </p:nvSpPr>
                  <p:spPr bwMode="hidden">
                    <a:xfrm rot="1080363">
                      <a:off x="2924" y="1636"/>
                      <a:ext cx="1677" cy="335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5623" name="Freeform 23"/>
                    <p:cNvSpPr>
                      <a:spLocks/>
                    </p:cNvSpPr>
                    <p:nvPr/>
                  </p:nvSpPr>
                  <p:spPr bwMode="hidden">
                    <a:xfrm rot="1080363">
                      <a:off x="4495" y="2037"/>
                      <a:ext cx="901" cy="526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25624" name="Group 24"/>
                  <p:cNvGrpSpPr>
                    <a:grpSpLocks/>
                  </p:cNvGrpSpPr>
                  <p:nvPr/>
                </p:nvGrpSpPr>
                <p:grpSpPr bwMode="auto">
                  <a:xfrm>
                    <a:off x="3032" y="1386"/>
                    <a:ext cx="2342" cy="657"/>
                    <a:chOff x="2958" y="1414"/>
                    <a:chExt cx="2342" cy="657"/>
                  </a:xfrm>
                </p:grpSpPr>
                <p:sp>
                  <p:nvSpPr>
                    <p:cNvPr id="25625" name="Freeform 25"/>
                    <p:cNvSpPr>
                      <a:spLocks/>
                    </p:cNvSpPr>
                    <p:nvPr/>
                  </p:nvSpPr>
                  <p:spPr bwMode="hidden">
                    <a:xfrm rot="463793">
                      <a:off x="2958" y="1414"/>
                      <a:ext cx="1545" cy="312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5626" name="Freeform 26"/>
                    <p:cNvSpPr>
                      <a:spLocks/>
                    </p:cNvSpPr>
                    <p:nvPr/>
                  </p:nvSpPr>
                  <p:spPr bwMode="hidden">
                    <a:xfrm rot="463793">
                      <a:off x="4470" y="1582"/>
                      <a:ext cx="830" cy="489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25627" name="Group 27"/>
                  <p:cNvGrpSpPr>
                    <a:grpSpLocks/>
                  </p:cNvGrpSpPr>
                  <p:nvPr/>
                </p:nvGrpSpPr>
                <p:grpSpPr bwMode="auto">
                  <a:xfrm>
                    <a:off x="3057" y="1241"/>
                    <a:ext cx="2150" cy="343"/>
                    <a:chOff x="2983" y="1269"/>
                    <a:chExt cx="2150" cy="343"/>
                  </a:xfrm>
                </p:grpSpPr>
                <p:sp>
                  <p:nvSpPr>
                    <p:cNvPr id="25628" name="Freeform 28"/>
                    <p:cNvSpPr>
                      <a:spLocks/>
                    </p:cNvSpPr>
                    <p:nvPr/>
                  </p:nvSpPr>
                  <p:spPr bwMode="hidden">
                    <a:xfrm rot="-84182">
                      <a:off x="2983" y="1289"/>
                      <a:ext cx="1404" cy="219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5629" name="Freeform 29"/>
                    <p:cNvSpPr>
                      <a:spLocks/>
                    </p:cNvSpPr>
                    <p:nvPr/>
                  </p:nvSpPr>
                  <p:spPr bwMode="hidden">
                    <a:xfrm rot="-84182">
                      <a:off x="4379" y="1269"/>
                      <a:ext cx="754" cy="343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25630" name="Group 30"/>
                  <p:cNvGrpSpPr>
                    <a:grpSpLocks/>
                  </p:cNvGrpSpPr>
                  <p:nvPr/>
                </p:nvGrpSpPr>
                <p:grpSpPr bwMode="auto">
                  <a:xfrm>
                    <a:off x="3012" y="889"/>
                    <a:ext cx="1879" cy="427"/>
                    <a:chOff x="2938" y="917"/>
                    <a:chExt cx="1879" cy="427"/>
                  </a:xfrm>
                </p:grpSpPr>
                <p:sp>
                  <p:nvSpPr>
                    <p:cNvPr id="25631" name="Freeform 31"/>
                    <p:cNvSpPr>
                      <a:spLocks/>
                    </p:cNvSpPr>
                    <p:nvPr/>
                  </p:nvSpPr>
                  <p:spPr bwMode="hidden">
                    <a:xfrm rot="-802576">
                      <a:off x="2938" y="1129"/>
                      <a:ext cx="1233" cy="215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5632" name="Freeform 32"/>
                    <p:cNvSpPr>
                      <a:spLocks/>
                    </p:cNvSpPr>
                    <p:nvPr/>
                  </p:nvSpPr>
                  <p:spPr bwMode="hidden">
                    <a:xfrm rot="-802576">
                      <a:off x="4155" y="917"/>
                      <a:ext cx="662" cy="338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25633" name="Group 33"/>
                  <p:cNvGrpSpPr>
                    <a:grpSpLocks/>
                  </p:cNvGrpSpPr>
                  <p:nvPr/>
                </p:nvGrpSpPr>
                <p:grpSpPr bwMode="auto">
                  <a:xfrm>
                    <a:off x="711" y="1625"/>
                    <a:ext cx="1257" cy="2326"/>
                    <a:chOff x="637" y="1653"/>
                    <a:chExt cx="1257" cy="2326"/>
                  </a:xfrm>
                </p:grpSpPr>
                <p:sp>
                  <p:nvSpPr>
                    <p:cNvPr id="25634" name="Freeform 34"/>
                    <p:cNvSpPr>
                      <a:spLocks/>
                    </p:cNvSpPr>
                    <p:nvPr/>
                  </p:nvSpPr>
                  <p:spPr bwMode="hidden">
                    <a:xfrm rot="18888116" flipH="1">
                      <a:off x="876" y="2359"/>
                      <a:ext cx="1724" cy="312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5635" name="Freeform 35"/>
                    <p:cNvSpPr>
                      <a:spLocks/>
                    </p:cNvSpPr>
                    <p:nvPr/>
                  </p:nvSpPr>
                  <p:spPr bwMode="hidden">
                    <a:xfrm rot="18888116" flipH="1">
                      <a:off x="419" y="3272"/>
                      <a:ext cx="925" cy="490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25636" name="Group 36"/>
                  <p:cNvGrpSpPr>
                    <a:grpSpLocks/>
                  </p:cNvGrpSpPr>
                  <p:nvPr/>
                </p:nvGrpSpPr>
                <p:grpSpPr bwMode="auto">
                  <a:xfrm>
                    <a:off x="69" y="2168"/>
                    <a:ext cx="2463" cy="1332"/>
                    <a:chOff x="-5" y="2196"/>
                    <a:chExt cx="2463" cy="1332"/>
                  </a:xfrm>
                </p:grpSpPr>
                <p:sp>
                  <p:nvSpPr>
                    <p:cNvPr id="25637" name="Freeform 37"/>
                    <p:cNvSpPr>
                      <a:spLocks/>
                    </p:cNvSpPr>
                    <p:nvPr/>
                  </p:nvSpPr>
                  <p:spPr bwMode="hidden">
                    <a:xfrm rot="19495919" flipH="1">
                      <a:off x="644" y="2196"/>
                      <a:ext cx="1814" cy="347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5638" name="Freeform 38"/>
                    <p:cNvSpPr>
                      <a:spLocks/>
                    </p:cNvSpPr>
                    <p:nvPr/>
                  </p:nvSpPr>
                  <p:spPr bwMode="hidden">
                    <a:xfrm rot="19495919" flipH="1">
                      <a:off x="-5" y="2983"/>
                      <a:ext cx="974" cy="545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25639" name="Group 39"/>
                  <p:cNvGrpSpPr>
                    <a:grpSpLocks/>
                  </p:cNvGrpSpPr>
                  <p:nvPr/>
                </p:nvGrpSpPr>
                <p:grpSpPr bwMode="auto">
                  <a:xfrm>
                    <a:off x="22" y="1981"/>
                    <a:ext cx="2477" cy="1064"/>
                    <a:chOff x="-52" y="2009"/>
                    <a:chExt cx="2477" cy="1064"/>
                  </a:xfrm>
                </p:grpSpPr>
                <p:sp>
                  <p:nvSpPr>
                    <p:cNvPr id="25640" name="Freeform 40"/>
                    <p:cNvSpPr>
                      <a:spLocks/>
                    </p:cNvSpPr>
                    <p:nvPr/>
                  </p:nvSpPr>
                  <p:spPr bwMode="hidden">
                    <a:xfrm rot="20017085" flipH="1">
                      <a:off x="689" y="2009"/>
                      <a:ext cx="1736" cy="304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5641" name="Freeform 41"/>
                    <p:cNvSpPr>
                      <a:spLocks/>
                    </p:cNvSpPr>
                    <p:nvPr/>
                  </p:nvSpPr>
                  <p:spPr bwMode="hidden">
                    <a:xfrm rot="20017085" flipH="1">
                      <a:off x="-52" y="2597"/>
                      <a:ext cx="932" cy="476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25642" name="Group 42"/>
                  <p:cNvGrpSpPr>
                    <a:grpSpLocks/>
                  </p:cNvGrpSpPr>
                  <p:nvPr/>
                </p:nvGrpSpPr>
                <p:grpSpPr bwMode="auto">
                  <a:xfrm>
                    <a:off x="0" y="1785"/>
                    <a:ext cx="2472" cy="927"/>
                    <a:chOff x="-74" y="1813"/>
                    <a:chExt cx="2472" cy="927"/>
                  </a:xfrm>
                </p:grpSpPr>
                <p:sp>
                  <p:nvSpPr>
                    <p:cNvPr id="25643" name="Freeform 43"/>
                    <p:cNvSpPr>
                      <a:spLocks/>
                    </p:cNvSpPr>
                    <p:nvPr/>
                  </p:nvSpPr>
                  <p:spPr bwMode="hidden">
                    <a:xfrm rot="20519637" flipH="1">
                      <a:off x="721" y="1813"/>
                      <a:ext cx="1677" cy="335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5644" name="Freeform 44"/>
                    <p:cNvSpPr>
                      <a:spLocks/>
                    </p:cNvSpPr>
                    <p:nvPr/>
                  </p:nvSpPr>
                  <p:spPr bwMode="hidden">
                    <a:xfrm rot="20519637" flipH="1">
                      <a:off x="-74" y="2214"/>
                      <a:ext cx="901" cy="526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25645" name="Group 45"/>
                  <p:cNvGrpSpPr>
                    <a:grpSpLocks/>
                  </p:cNvGrpSpPr>
                  <p:nvPr/>
                </p:nvGrpSpPr>
                <p:grpSpPr bwMode="auto">
                  <a:xfrm>
                    <a:off x="96" y="1563"/>
                    <a:ext cx="2342" cy="657"/>
                    <a:chOff x="22" y="1591"/>
                    <a:chExt cx="2342" cy="657"/>
                  </a:xfrm>
                </p:grpSpPr>
                <p:sp>
                  <p:nvSpPr>
                    <p:cNvPr id="25646" name="Freeform 46"/>
                    <p:cNvSpPr>
                      <a:spLocks/>
                    </p:cNvSpPr>
                    <p:nvPr/>
                  </p:nvSpPr>
                  <p:spPr bwMode="hidden">
                    <a:xfrm rot="21136207" flipH="1">
                      <a:off x="819" y="1591"/>
                      <a:ext cx="1545" cy="312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5647" name="Freeform 47"/>
                    <p:cNvSpPr>
                      <a:spLocks/>
                    </p:cNvSpPr>
                    <p:nvPr/>
                  </p:nvSpPr>
                  <p:spPr bwMode="hidden">
                    <a:xfrm rot="21136207" flipH="1">
                      <a:off x="22" y="1759"/>
                      <a:ext cx="830" cy="489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25648" name="Group 48"/>
                  <p:cNvGrpSpPr>
                    <a:grpSpLocks/>
                  </p:cNvGrpSpPr>
                  <p:nvPr/>
                </p:nvGrpSpPr>
                <p:grpSpPr bwMode="auto">
                  <a:xfrm>
                    <a:off x="263" y="1418"/>
                    <a:ext cx="2150" cy="343"/>
                    <a:chOff x="189" y="1446"/>
                    <a:chExt cx="2150" cy="343"/>
                  </a:xfrm>
                </p:grpSpPr>
                <p:sp>
                  <p:nvSpPr>
                    <p:cNvPr id="25649" name="Freeform 49"/>
                    <p:cNvSpPr>
                      <a:spLocks/>
                    </p:cNvSpPr>
                    <p:nvPr/>
                  </p:nvSpPr>
                  <p:spPr bwMode="hidden">
                    <a:xfrm rot="84182" flipH="1">
                      <a:off x="935" y="1466"/>
                      <a:ext cx="1404" cy="219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5650" name="Freeform 50"/>
                    <p:cNvSpPr>
                      <a:spLocks/>
                    </p:cNvSpPr>
                    <p:nvPr/>
                  </p:nvSpPr>
                  <p:spPr bwMode="hidden">
                    <a:xfrm rot="84182" flipH="1">
                      <a:off x="189" y="1446"/>
                      <a:ext cx="754" cy="343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25651" name="Group 51"/>
                  <p:cNvGrpSpPr>
                    <a:grpSpLocks/>
                  </p:cNvGrpSpPr>
                  <p:nvPr/>
                </p:nvGrpSpPr>
                <p:grpSpPr bwMode="auto">
                  <a:xfrm>
                    <a:off x="579" y="1066"/>
                    <a:ext cx="1879" cy="427"/>
                    <a:chOff x="505" y="1094"/>
                    <a:chExt cx="1879" cy="427"/>
                  </a:xfrm>
                </p:grpSpPr>
                <p:sp>
                  <p:nvSpPr>
                    <p:cNvPr id="25652" name="Freeform 52"/>
                    <p:cNvSpPr>
                      <a:spLocks/>
                    </p:cNvSpPr>
                    <p:nvPr/>
                  </p:nvSpPr>
                  <p:spPr bwMode="hidden">
                    <a:xfrm rot="802576" flipH="1">
                      <a:off x="1151" y="1306"/>
                      <a:ext cx="1233" cy="215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5653" name="Freeform 53"/>
                    <p:cNvSpPr>
                      <a:spLocks/>
                    </p:cNvSpPr>
                    <p:nvPr/>
                  </p:nvSpPr>
                  <p:spPr bwMode="hidden">
                    <a:xfrm rot="802576" flipH="1">
                      <a:off x="505" y="1094"/>
                      <a:ext cx="662" cy="338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25654" name="Group 54"/>
                  <p:cNvGrpSpPr>
                    <a:grpSpLocks/>
                  </p:cNvGrpSpPr>
                  <p:nvPr/>
                </p:nvGrpSpPr>
                <p:grpSpPr bwMode="auto">
                  <a:xfrm>
                    <a:off x="690" y="871"/>
                    <a:ext cx="1850" cy="554"/>
                    <a:chOff x="616" y="899"/>
                    <a:chExt cx="1850" cy="554"/>
                  </a:xfrm>
                </p:grpSpPr>
                <p:sp>
                  <p:nvSpPr>
                    <p:cNvPr id="25655" name="Freeform 55"/>
                    <p:cNvSpPr>
                      <a:spLocks/>
                    </p:cNvSpPr>
                    <p:nvPr/>
                  </p:nvSpPr>
                  <p:spPr bwMode="hidden">
                    <a:xfrm rot="1277471" flipH="1">
                      <a:off x="1233" y="1238"/>
                      <a:ext cx="1233" cy="215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5656" name="Freeform 56"/>
                    <p:cNvSpPr>
                      <a:spLocks/>
                    </p:cNvSpPr>
                    <p:nvPr/>
                  </p:nvSpPr>
                  <p:spPr bwMode="hidden">
                    <a:xfrm rot="1277471" flipH="1">
                      <a:off x="616" y="899"/>
                      <a:ext cx="662" cy="338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25657" name="Group 57"/>
                  <p:cNvGrpSpPr>
                    <a:grpSpLocks/>
                  </p:cNvGrpSpPr>
                  <p:nvPr/>
                </p:nvGrpSpPr>
                <p:grpSpPr bwMode="auto">
                  <a:xfrm>
                    <a:off x="911" y="589"/>
                    <a:ext cx="1767" cy="743"/>
                    <a:chOff x="911" y="589"/>
                    <a:chExt cx="1767" cy="743"/>
                  </a:xfrm>
                </p:grpSpPr>
                <p:sp>
                  <p:nvSpPr>
                    <p:cNvPr id="25658" name="Freeform 58"/>
                    <p:cNvSpPr>
                      <a:spLocks/>
                    </p:cNvSpPr>
                    <p:nvPr/>
                  </p:nvSpPr>
                  <p:spPr bwMode="hidden">
                    <a:xfrm rot="2028410" flipH="1">
                      <a:off x="1445" y="1117"/>
                      <a:ext cx="1233" cy="215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5659" name="Freeform 59"/>
                    <p:cNvSpPr>
                      <a:spLocks/>
                    </p:cNvSpPr>
                    <p:nvPr/>
                  </p:nvSpPr>
                  <p:spPr bwMode="hidden">
                    <a:xfrm rot="2028410" flipH="1">
                      <a:off x="911" y="589"/>
                      <a:ext cx="662" cy="338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25660" name="Group 60"/>
                  <p:cNvGrpSpPr>
                    <a:grpSpLocks/>
                  </p:cNvGrpSpPr>
                  <p:nvPr/>
                </p:nvGrpSpPr>
                <p:grpSpPr bwMode="auto">
                  <a:xfrm>
                    <a:off x="1120" y="300"/>
                    <a:ext cx="1693" cy="892"/>
                    <a:chOff x="1120" y="300"/>
                    <a:chExt cx="1693" cy="892"/>
                  </a:xfrm>
                </p:grpSpPr>
                <p:sp>
                  <p:nvSpPr>
                    <p:cNvPr id="25661" name="Freeform 61"/>
                    <p:cNvSpPr>
                      <a:spLocks/>
                    </p:cNvSpPr>
                    <p:nvPr/>
                  </p:nvSpPr>
                  <p:spPr bwMode="hidden">
                    <a:xfrm rot="2664424" flipH="1">
                      <a:off x="1562" y="977"/>
                      <a:ext cx="1251" cy="215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5662" name="Freeform 62"/>
                    <p:cNvSpPr>
                      <a:spLocks/>
                    </p:cNvSpPr>
                    <p:nvPr/>
                  </p:nvSpPr>
                  <p:spPr bwMode="hidden">
                    <a:xfrm rot="2664424" flipH="1">
                      <a:off x="1120" y="300"/>
                      <a:ext cx="672" cy="338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25663" name="Group 63"/>
                  <p:cNvGrpSpPr>
                    <a:grpSpLocks/>
                  </p:cNvGrpSpPr>
                  <p:nvPr/>
                </p:nvGrpSpPr>
                <p:grpSpPr bwMode="auto">
                  <a:xfrm>
                    <a:off x="1707" y="76"/>
                    <a:ext cx="778" cy="1512"/>
                    <a:chOff x="1633" y="104"/>
                    <a:chExt cx="778" cy="1512"/>
                  </a:xfrm>
                </p:grpSpPr>
                <p:sp>
                  <p:nvSpPr>
                    <p:cNvPr id="25664" name="Freeform 64"/>
                    <p:cNvSpPr>
                      <a:spLocks/>
                    </p:cNvSpPr>
                    <p:nvPr/>
                  </p:nvSpPr>
                  <p:spPr bwMode="hidden">
                    <a:xfrm rot="3473776" flipH="1">
                      <a:off x="1754" y="958"/>
                      <a:ext cx="1100" cy="215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5665" name="Freeform 65"/>
                    <p:cNvSpPr>
                      <a:spLocks/>
                    </p:cNvSpPr>
                    <p:nvPr/>
                  </p:nvSpPr>
                  <p:spPr bwMode="hidden">
                    <a:xfrm rot="3473776" flipH="1">
                      <a:off x="1506" y="231"/>
                      <a:ext cx="591" cy="338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25666" name="Group 66"/>
                  <p:cNvGrpSpPr>
                    <a:grpSpLocks/>
                  </p:cNvGrpSpPr>
                  <p:nvPr/>
                </p:nvGrpSpPr>
                <p:grpSpPr bwMode="auto">
                  <a:xfrm>
                    <a:off x="2009" y="0"/>
                    <a:ext cx="634" cy="1534"/>
                    <a:chOff x="1935" y="28"/>
                    <a:chExt cx="634" cy="1534"/>
                  </a:xfrm>
                </p:grpSpPr>
                <p:sp>
                  <p:nvSpPr>
                    <p:cNvPr id="25667" name="Freeform 67"/>
                    <p:cNvSpPr>
                      <a:spLocks/>
                    </p:cNvSpPr>
                    <p:nvPr/>
                  </p:nvSpPr>
                  <p:spPr bwMode="hidden">
                    <a:xfrm rot="4126480" flipH="1">
                      <a:off x="1931" y="924"/>
                      <a:ext cx="1061" cy="215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5668" name="Freeform 68"/>
                    <p:cNvSpPr>
                      <a:spLocks/>
                    </p:cNvSpPr>
                    <p:nvPr/>
                  </p:nvSpPr>
                  <p:spPr bwMode="hidden">
                    <a:xfrm rot="4126480" flipH="1">
                      <a:off x="1819" y="144"/>
                      <a:ext cx="570" cy="338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25669" name="Group 69"/>
                  <p:cNvGrpSpPr>
                    <a:grpSpLocks/>
                  </p:cNvGrpSpPr>
                  <p:nvPr/>
                </p:nvGrpSpPr>
                <p:grpSpPr bwMode="auto">
                  <a:xfrm>
                    <a:off x="2896" y="644"/>
                    <a:ext cx="1845" cy="566"/>
                    <a:chOff x="2822" y="672"/>
                    <a:chExt cx="1845" cy="566"/>
                  </a:xfrm>
                </p:grpSpPr>
                <p:sp>
                  <p:nvSpPr>
                    <p:cNvPr id="25670" name="Freeform 70"/>
                    <p:cNvSpPr>
                      <a:spLocks/>
                    </p:cNvSpPr>
                    <p:nvPr/>
                  </p:nvSpPr>
                  <p:spPr bwMode="hidden">
                    <a:xfrm rot="-1325434">
                      <a:off x="2822" y="1023"/>
                      <a:ext cx="1233" cy="215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5671" name="Freeform 71"/>
                    <p:cNvSpPr>
                      <a:spLocks/>
                    </p:cNvSpPr>
                    <p:nvPr/>
                  </p:nvSpPr>
                  <p:spPr bwMode="hidden">
                    <a:xfrm rot="-1325434">
                      <a:off x="4005" y="672"/>
                      <a:ext cx="662" cy="338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25672" name="Group 72"/>
                  <p:cNvGrpSpPr>
                    <a:grpSpLocks/>
                  </p:cNvGrpSpPr>
                  <p:nvPr/>
                </p:nvGrpSpPr>
                <p:grpSpPr bwMode="auto">
                  <a:xfrm>
                    <a:off x="2757" y="417"/>
                    <a:ext cx="1781" cy="717"/>
                    <a:chOff x="2683" y="445"/>
                    <a:chExt cx="1781" cy="717"/>
                  </a:xfrm>
                </p:grpSpPr>
                <p:sp>
                  <p:nvSpPr>
                    <p:cNvPr id="25673" name="Freeform 73"/>
                    <p:cNvSpPr>
                      <a:spLocks/>
                    </p:cNvSpPr>
                    <p:nvPr/>
                  </p:nvSpPr>
                  <p:spPr bwMode="hidden">
                    <a:xfrm rot="-1921064">
                      <a:off x="2683" y="947"/>
                      <a:ext cx="1233" cy="215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5674" name="Freeform 74"/>
                    <p:cNvSpPr>
                      <a:spLocks/>
                    </p:cNvSpPr>
                    <p:nvPr/>
                  </p:nvSpPr>
                  <p:spPr bwMode="hidden">
                    <a:xfrm rot="-1921064">
                      <a:off x="3802" y="445"/>
                      <a:ext cx="662" cy="338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</p:grpSp>
              <p:sp>
                <p:nvSpPr>
                  <p:cNvPr id="25675" name="Freeform 75"/>
                  <p:cNvSpPr>
                    <a:spLocks/>
                  </p:cNvSpPr>
                  <p:nvPr/>
                </p:nvSpPr>
                <p:spPr bwMode="hidden">
                  <a:xfrm rot="4578755" flipH="1">
                    <a:off x="2175" y="949"/>
                    <a:ext cx="1027" cy="145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5676" name="Freeform 76"/>
                  <p:cNvSpPr>
                    <a:spLocks/>
                  </p:cNvSpPr>
                  <p:nvPr/>
                </p:nvSpPr>
                <p:spPr bwMode="hidden">
                  <a:xfrm rot="4578755" flipH="1">
                    <a:off x="2199" y="196"/>
                    <a:ext cx="552" cy="229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grpSp>
                <p:nvGrpSpPr>
                  <p:cNvPr id="25677" name="Group 77"/>
                  <p:cNvGrpSpPr>
                    <a:grpSpLocks/>
                  </p:cNvGrpSpPr>
                  <p:nvPr/>
                </p:nvGrpSpPr>
                <p:grpSpPr bwMode="auto">
                  <a:xfrm>
                    <a:off x="2874" y="13"/>
                    <a:ext cx="640" cy="1520"/>
                    <a:chOff x="2800" y="41"/>
                    <a:chExt cx="640" cy="1520"/>
                  </a:xfrm>
                </p:grpSpPr>
                <p:sp>
                  <p:nvSpPr>
                    <p:cNvPr id="25678" name="Freeform 78"/>
                    <p:cNvSpPr>
                      <a:spLocks/>
                    </p:cNvSpPr>
                    <p:nvPr/>
                  </p:nvSpPr>
                  <p:spPr bwMode="hidden">
                    <a:xfrm rot="-3857755">
                      <a:off x="2361" y="938"/>
                      <a:ext cx="1062" cy="184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5679" name="Freeform 79"/>
                    <p:cNvSpPr>
                      <a:spLocks/>
                    </p:cNvSpPr>
                    <p:nvPr/>
                  </p:nvSpPr>
                  <p:spPr bwMode="hidden">
                    <a:xfrm rot="-3857755">
                      <a:off x="3011" y="181"/>
                      <a:ext cx="570" cy="289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25680" name="Group 80"/>
                  <p:cNvGrpSpPr>
                    <a:grpSpLocks/>
                  </p:cNvGrpSpPr>
                  <p:nvPr/>
                </p:nvGrpSpPr>
                <p:grpSpPr bwMode="auto">
                  <a:xfrm>
                    <a:off x="3008" y="135"/>
                    <a:ext cx="1017" cy="1464"/>
                    <a:chOff x="2934" y="163"/>
                    <a:chExt cx="1017" cy="1464"/>
                  </a:xfrm>
                </p:grpSpPr>
                <p:sp>
                  <p:nvSpPr>
                    <p:cNvPr id="25681" name="Freeform 81"/>
                    <p:cNvSpPr>
                      <a:spLocks/>
                    </p:cNvSpPr>
                    <p:nvPr/>
                  </p:nvSpPr>
                  <p:spPr bwMode="hidden">
                    <a:xfrm rot="-2777260">
                      <a:off x="2491" y="915"/>
                      <a:ext cx="1155" cy="270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5682" name="Freeform 82"/>
                    <p:cNvSpPr>
                      <a:spLocks/>
                    </p:cNvSpPr>
                    <p:nvPr/>
                  </p:nvSpPr>
                  <p:spPr bwMode="hidden">
                    <a:xfrm rot="-2777260">
                      <a:off x="3430" y="261"/>
                      <a:ext cx="620" cy="423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25683" name="Group 83"/>
                  <p:cNvGrpSpPr>
                    <a:grpSpLocks/>
                  </p:cNvGrpSpPr>
                  <p:nvPr/>
                </p:nvGrpSpPr>
                <p:grpSpPr bwMode="auto">
                  <a:xfrm>
                    <a:off x="2804" y="4"/>
                    <a:ext cx="243" cy="1448"/>
                    <a:chOff x="2730" y="32"/>
                    <a:chExt cx="243" cy="1448"/>
                  </a:xfrm>
                </p:grpSpPr>
                <p:sp>
                  <p:nvSpPr>
                    <p:cNvPr id="25684" name="Freeform 84"/>
                    <p:cNvSpPr>
                      <a:spLocks/>
                    </p:cNvSpPr>
                    <p:nvPr/>
                  </p:nvSpPr>
                  <p:spPr bwMode="hidden">
                    <a:xfrm rot="-4903748">
                      <a:off x="2296" y="960"/>
                      <a:ext cx="954" cy="86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5685" name="Freeform 85"/>
                    <p:cNvSpPr>
                      <a:spLocks/>
                    </p:cNvSpPr>
                    <p:nvPr/>
                  </p:nvSpPr>
                  <p:spPr bwMode="hidden">
                    <a:xfrm rot="-4903748">
                      <a:off x="2650" y="220"/>
                      <a:ext cx="512" cy="135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25686" name="Group 86"/>
                  <p:cNvGrpSpPr>
                    <a:grpSpLocks/>
                  </p:cNvGrpSpPr>
                  <p:nvPr/>
                </p:nvGrpSpPr>
                <p:grpSpPr bwMode="auto">
                  <a:xfrm>
                    <a:off x="1017" y="1741"/>
                    <a:ext cx="1085" cy="2450"/>
                    <a:chOff x="943" y="1769"/>
                    <a:chExt cx="1085" cy="2450"/>
                  </a:xfrm>
                </p:grpSpPr>
                <p:sp>
                  <p:nvSpPr>
                    <p:cNvPr id="25687" name="Freeform 87"/>
                    <p:cNvSpPr>
                      <a:spLocks/>
                    </p:cNvSpPr>
                    <p:nvPr/>
                  </p:nvSpPr>
                  <p:spPr bwMode="hidden">
                    <a:xfrm rot="18335692" flipH="1">
                      <a:off x="1010" y="2475"/>
                      <a:ext cx="1724" cy="312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5688" name="Freeform 88"/>
                    <p:cNvSpPr>
                      <a:spLocks/>
                    </p:cNvSpPr>
                    <p:nvPr/>
                  </p:nvSpPr>
                  <p:spPr bwMode="hidden">
                    <a:xfrm rot="18335692" flipH="1">
                      <a:off x="725" y="3512"/>
                      <a:ext cx="925" cy="490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25689" name="Group 89"/>
                  <p:cNvGrpSpPr>
                    <a:grpSpLocks/>
                  </p:cNvGrpSpPr>
                  <p:nvPr/>
                </p:nvGrpSpPr>
                <p:grpSpPr bwMode="auto">
                  <a:xfrm>
                    <a:off x="1529" y="1908"/>
                    <a:ext cx="766" cy="2373"/>
                    <a:chOff x="1455" y="1936"/>
                    <a:chExt cx="766" cy="2373"/>
                  </a:xfrm>
                </p:grpSpPr>
                <p:sp>
                  <p:nvSpPr>
                    <p:cNvPr id="25690" name="Freeform 90"/>
                    <p:cNvSpPr>
                      <a:spLocks/>
                    </p:cNvSpPr>
                    <p:nvPr/>
                  </p:nvSpPr>
                  <p:spPr bwMode="hidden">
                    <a:xfrm rot="17542885" flipH="1">
                      <a:off x="1267" y="2578"/>
                      <a:ext cx="1595" cy="312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5691" name="Freeform 91"/>
                    <p:cNvSpPr>
                      <a:spLocks/>
                    </p:cNvSpPr>
                    <p:nvPr/>
                  </p:nvSpPr>
                  <p:spPr bwMode="hidden">
                    <a:xfrm rot="17542885" flipH="1">
                      <a:off x="1272" y="3636"/>
                      <a:ext cx="856" cy="490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25692" name="Group 92"/>
                  <p:cNvGrpSpPr>
                    <a:grpSpLocks/>
                  </p:cNvGrpSpPr>
                  <p:nvPr/>
                </p:nvGrpSpPr>
                <p:grpSpPr bwMode="auto">
                  <a:xfrm rot="88588">
                    <a:off x="2061" y="1962"/>
                    <a:ext cx="459" cy="2329"/>
                    <a:chOff x="1956" y="1990"/>
                    <a:chExt cx="492" cy="2604"/>
                  </a:xfrm>
                </p:grpSpPr>
                <p:sp>
                  <p:nvSpPr>
                    <p:cNvPr id="25693" name="Freeform 93"/>
                    <p:cNvSpPr>
                      <a:spLocks/>
                    </p:cNvSpPr>
                    <p:nvPr/>
                  </p:nvSpPr>
                  <p:spPr bwMode="hidden">
                    <a:xfrm rot="16782062" flipH="1">
                      <a:off x="1442" y="2695"/>
                      <a:ext cx="1711" cy="301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5694" name="Freeform 94"/>
                    <p:cNvSpPr>
                      <a:spLocks/>
                    </p:cNvSpPr>
                    <p:nvPr/>
                  </p:nvSpPr>
                  <p:spPr bwMode="hidden">
                    <a:xfrm rot="16782062" flipH="1">
                      <a:off x="1734" y="3898"/>
                      <a:ext cx="918" cy="473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25695" name="Group 95"/>
                  <p:cNvGrpSpPr>
                    <a:grpSpLocks/>
                  </p:cNvGrpSpPr>
                  <p:nvPr/>
                </p:nvGrpSpPr>
                <p:grpSpPr bwMode="auto">
                  <a:xfrm>
                    <a:off x="3408" y="1689"/>
                    <a:ext cx="1125" cy="2426"/>
                    <a:chOff x="3334" y="1717"/>
                    <a:chExt cx="1125" cy="2426"/>
                  </a:xfrm>
                </p:grpSpPr>
                <p:sp>
                  <p:nvSpPr>
                    <p:cNvPr id="25696" name="Freeform 96"/>
                    <p:cNvSpPr>
                      <a:spLocks/>
                    </p:cNvSpPr>
                    <p:nvPr/>
                  </p:nvSpPr>
                  <p:spPr bwMode="hidden">
                    <a:xfrm rot="3144576">
                      <a:off x="2628" y="2423"/>
                      <a:ext cx="1724" cy="312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5697" name="Freeform 97"/>
                    <p:cNvSpPr>
                      <a:spLocks/>
                    </p:cNvSpPr>
                    <p:nvPr/>
                  </p:nvSpPr>
                  <p:spPr bwMode="hidden">
                    <a:xfrm rot="3144576">
                      <a:off x="3751" y="3436"/>
                      <a:ext cx="925" cy="490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25698" name="Group 98"/>
                  <p:cNvGrpSpPr>
                    <a:grpSpLocks/>
                  </p:cNvGrpSpPr>
                  <p:nvPr/>
                </p:nvGrpSpPr>
                <p:grpSpPr bwMode="auto">
                  <a:xfrm>
                    <a:off x="3255" y="1838"/>
                    <a:ext cx="883" cy="2426"/>
                    <a:chOff x="3181" y="1866"/>
                    <a:chExt cx="883" cy="2426"/>
                  </a:xfrm>
                </p:grpSpPr>
                <p:sp>
                  <p:nvSpPr>
                    <p:cNvPr id="25699" name="Freeform 99"/>
                    <p:cNvSpPr>
                      <a:spLocks/>
                    </p:cNvSpPr>
                    <p:nvPr/>
                  </p:nvSpPr>
                  <p:spPr bwMode="hidden">
                    <a:xfrm rot="3745735">
                      <a:off x="2506" y="2541"/>
                      <a:ext cx="1650" cy="299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5700" name="Freeform 100"/>
                    <p:cNvSpPr>
                      <a:spLocks/>
                    </p:cNvSpPr>
                    <p:nvPr/>
                  </p:nvSpPr>
                  <p:spPr bwMode="hidden">
                    <a:xfrm rot="3745735">
                      <a:off x="3387" y="3615"/>
                      <a:ext cx="885" cy="469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25701" name="Group 101"/>
                  <p:cNvGrpSpPr>
                    <a:grpSpLocks/>
                  </p:cNvGrpSpPr>
                  <p:nvPr/>
                </p:nvGrpSpPr>
                <p:grpSpPr bwMode="auto">
                  <a:xfrm>
                    <a:off x="3080" y="1955"/>
                    <a:ext cx="619" cy="2386"/>
                    <a:chOff x="3006" y="1983"/>
                    <a:chExt cx="619" cy="2386"/>
                  </a:xfrm>
                </p:grpSpPr>
                <p:sp>
                  <p:nvSpPr>
                    <p:cNvPr id="25702" name="Freeform 102"/>
                    <p:cNvSpPr>
                      <a:spLocks/>
                    </p:cNvSpPr>
                    <p:nvPr/>
                  </p:nvSpPr>
                  <p:spPr bwMode="hidden">
                    <a:xfrm rot="4286818">
                      <a:off x="2328" y="2661"/>
                      <a:ext cx="1601" cy="246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5703" name="Freeform 103"/>
                    <p:cNvSpPr>
                      <a:spLocks/>
                    </p:cNvSpPr>
                    <p:nvPr/>
                  </p:nvSpPr>
                  <p:spPr bwMode="hidden">
                    <a:xfrm rot="4286818">
                      <a:off x="3002" y="3747"/>
                      <a:ext cx="859" cy="386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25704" name="Group 104"/>
                  <p:cNvGrpSpPr>
                    <a:grpSpLocks/>
                  </p:cNvGrpSpPr>
                  <p:nvPr/>
                </p:nvGrpSpPr>
                <p:grpSpPr bwMode="auto">
                  <a:xfrm>
                    <a:off x="2893" y="2073"/>
                    <a:ext cx="405" cy="2219"/>
                    <a:chOff x="2819" y="2101"/>
                    <a:chExt cx="405" cy="2219"/>
                  </a:xfrm>
                </p:grpSpPr>
                <p:sp>
                  <p:nvSpPr>
                    <p:cNvPr id="25705" name="Freeform 105"/>
                    <p:cNvSpPr>
                      <a:spLocks/>
                    </p:cNvSpPr>
                    <p:nvPr/>
                  </p:nvSpPr>
                  <p:spPr bwMode="hidden">
                    <a:xfrm rot="4898956">
                      <a:off x="2206" y="2714"/>
                      <a:ext cx="1471" cy="246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5706" name="Freeform 106"/>
                    <p:cNvSpPr>
                      <a:spLocks/>
                    </p:cNvSpPr>
                    <p:nvPr/>
                  </p:nvSpPr>
                  <p:spPr bwMode="hidden">
                    <a:xfrm rot="4898956">
                      <a:off x="2636" y="3732"/>
                      <a:ext cx="790" cy="386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25707" name="Group 107"/>
                  <p:cNvGrpSpPr>
                    <a:grpSpLocks/>
                  </p:cNvGrpSpPr>
                  <p:nvPr/>
                </p:nvGrpSpPr>
                <p:grpSpPr bwMode="auto">
                  <a:xfrm>
                    <a:off x="2372" y="2107"/>
                    <a:ext cx="426" cy="2185"/>
                    <a:chOff x="2287" y="2135"/>
                    <a:chExt cx="426" cy="2185"/>
                  </a:xfrm>
                </p:grpSpPr>
                <p:sp>
                  <p:nvSpPr>
                    <p:cNvPr id="25708" name="Freeform 108"/>
                    <p:cNvSpPr>
                      <a:spLocks/>
                    </p:cNvSpPr>
                    <p:nvPr/>
                  </p:nvSpPr>
                  <p:spPr bwMode="hidden">
                    <a:xfrm rot="5755659">
                      <a:off x="1900" y="2760"/>
                      <a:ext cx="1437" cy="188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540000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5709" name="Freeform 109"/>
                    <p:cNvSpPr>
                      <a:spLocks/>
                    </p:cNvSpPr>
                    <p:nvPr/>
                  </p:nvSpPr>
                  <p:spPr bwMode="hidden">
                    <a:xfrm rot="5755659">
                      <a:off x="2049" y="3787"/>
                      <a:ext cx="771" cy="295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</p:grpSp>
            </p:grpSp>
          </p:grpSp>
          <p:grpSp>
            <p:nvGrpSpPr>
              <p:cNvPr id="25710" name="Group 110"/>
              <p:cNvGrpSpPr>
                <a:grpSpLocks/>
              </p:cNvGrpSpPr>
              <p:nvPr/>
            </p:nvGrpSpPr>
            <p:grpSpPr bwMode="auto">
              <a:xfrm>
                <a:off x="74" y="313"/>
                <a:ext cx="5459" cy="3667"/>
                <a:chOff x="74" y="313"/>
                <a:chExt cx="5459" cy="3667"/>
              </a:xfrm>
            </p:grpSpPr>
            <p:grpSp>
              <p:nvGrpSpPr>
                <p:cNvPr id="25711" name="Group 111"/>
                <p:cNvGrpSpPr>
                  <a:grpSpLocks/>
                </p:cNvGrpSpPr>
                <p:nvPr/>
              </p:nvGrpSpPr>
              <p:grpSpPr bwMode="auto">
                <a:xfrm>
                  <a:off x="74" y="313"/>
                  <a:ext cx="5459" cy="3667"/>
                  <a:chOff x="74" y="313"/>
                  <a:chExt cx="5459" cy="3667"/>
                </a:xfrm>
              </p:grpSpPr>
              <p:sp>
                <p:nvSpPr>
                  <p:cNvPr id="25712" name="Arc 112"/>
                  <p:cNvSpPr>
                    <a:spLocks/>
                  </p:cNvSpPr>
                  <p:nvPr/>
                </p:nvSpPr>
                <p:spPr bwMode="hidden">
                  <a:xfrm flipV="1">
                    <a:off x="2966" y="456"/>
                    <a:ext cx="2567" cy="2046"/>
                  </a:xfrm>
                  <a:custGeom>
                    <a:avLst/>
                    <a:gdLst>
                      <a:gd name="G0" fmla="+- 17826 0 0"/>
                      <a:gd name="G1" fmla="+- 0 0 0"/>
                      <a:gd name="G2" fmla="+- 21600 0 0"/>
                      <a:gd name="T0" fmla="*/ 36729 w 36729"/>
                      <a:gd name="T1" fmla="*/ 10451 h 21600"/>
                      <a:gd name="T2" fmla="*/ 0 w 36729"/>
                      <a:gd name="T3" fmla="*/ 12197 h 21600"/>
                      <a:gd name="T4" fmla="*/ 17826 w 36729"/>
                      <a:gd name="T5" fmla="*/ 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36729" h="21600" fill="none" extrusionOk="0">
                        <a:moveTo>
                          <a:pt x="36729" y="10451"/>
                        </a:moveTo>
                        <a:cubicBezTo>
                          <a:pt x="32926" y="17330"/>
                          <a:pt x="25686" y="21599"/>
                          <a:pt x="17826" y="21600"/>
                        </a:cubicBezTo>
                        <a:cubicBezTo>
                          <a:pt x="10696" y="21600"/>
                          <a:pt x="4025" y="18081"/>
                          <a:pt x="-1" y="12197"/>
                        </a:cubicBezTo>
                      </a:path>
                      <a:path w="36729" h="21600" stroke="0" extrusionOk="0">
                        <a:moveTo>
                          <a:pt x="36729" y="10451"/>
                        </a:moveTo>
                        <a:cubicBezTo>
                          <a:pt x="32926" y="17330"/>
                          <a:pt x="25686" y="21599"/>
                          <a:pt x="17826" y="21600"/>
                        </a:cubicBezTo>
                        <a:cubicBezTo>
                          <a:pt x="10696" y="21600"/>
                          <a:pt x="4025" y="18081"/>
                          <a:pt x="-1" y="12197"/>
                        </a:cubicBezTo>
                        <a:lnTo>
                          <a:pt x="17826" y="0"/>
                        </a:lnTo>
                        <a:close/>
                      </a:path>
                    </a:pathLst>
                  </a:custGeom>
                  <a:noFill/>
                  <a:ln w="9525">
                    <a:solidFill>
                      <a:schemeClr val="accent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5713" name="Arc 113"/>
                  <p:cNvSpPr>
                    <a:spLocks/>
                  </p:cNvSpPr>
                  <p:nvPr/>
                </p:nvSpPr>
                <p:spPr bwMode="hidden">
                  <a:xfrm flipH="1">
                    <a:off x="388" y="1601"/>
                    <a:ext cx="2016" cy="2379"/>
                  </a:xfrm>
                  <a:custGeom>
                    <a:avLst/>
                    <a:gdLst>
                      <a:gd name="G0" fmla="+- 8873 0 0"/>
                      <a:gd name="G1" fmla="+- 21600 0 0"/>
                      <a:gd name="G2" fmla="+- 21600 0 0"/>
                      <a:gd name="T0" fmla="*/ 0 w 30473"/>
                      <a:gd name="T1" fmla="*/ 1907 h 22305"/>
                      <a:gd name="T2" fmla="*/ 30462 w 30473"/>
                      <a:gd name="T3" fmla="*/ 22305 h 22305"/>
                      <a:gd name="T4" fmla="*/ 8873 w 30473"/>
                      <a:gd name="T5" fmla="*/ 21600 h 2230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30473" h="22305" fill="none" extrusionOk="0">
                        <a:moveTo>
                          <a:pt x="-1" y="1906"/>
                        </a:moveTo>
                        <a:cubicBezTo>
                          <a:pt x="2789" y="649"/>
                          <a:pt x="5813" y="-1"/>
                          <a:pt x="8873" y="0"/>
                        </a:cubicBezTo>
                        <a:cubicBezTo>
                          <a:pt x="20802" y="0"/>
                          <a:pt x="30473" y="9670"/>
                          <a:pt x="30473" y="21600"/>
                        </a:cubicBezTo>
                        <a:cubicBezTo>
                          <a:pt x="30473" y="21835"/>
                          <a:pt x="30469" y="22070"/>
                          <a:pt x="30461" y="22304"/>
                        </a:cubicBezTo>
                      </a:path>
                      <a:path w="30473" h="22305" stroke="0" extrusionOk="0">
                        <a:moveTo>
                          <a:pt x="-1" y="1906"/>
                        </a:moveTo>
                        <a:cubicBezTo>
                          <a:pt x="2789" y="649"/>
                          <a:pt x="5813" y="-1"/>
                          <a:pt x="8873" y="0"/>
                        </a:cubicBezTo>
                        <a:cubicBezTo>
                          <a:pt x="20802" y="0"/>
                          <a:pt x="30473" y="9670"/>
                          <a:pt x="30473" y="21600"/>
                        </a:cubicBezTo>
                        <a:cubicBezTo>
                          <a:pt x="30473" y="21835"/>
                          <a:pt x="30469" y="22070"/>
                          <a:pt x="30461" y="22304"/>
                        </a:cubicBezTo>
                        <a:lnTo>
                          <a:pt x="8873" y="21600"/>
                        </a:lnTo>
                        <a:close/>
                      </a:path>
                    </a:pathLst>
                  </a:cu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5714" name="Arc 114"/>
                  <p:cNvSpPr>
                    <a:spLocks/>
                  </p:cNvSpPr>
                  <p:nvPr/>
                </p:nvSpPr>
                <p:spPr bwMode="hidden">
                  <a:xfrm>
                    <a:off x="3029" y="1181"/>
                    <a:ext cx="1426" cy="2379"/>
                  </a:xfrm>
                  <a:custGeom>
                    <a:avLst/>
                    <a:gdLst>
                      <a:gd name="G0" fmla="+- 13212 0 0"/>
                      <a:gd name="G1" fmla="+- 21600 0 0"/>
                      <a:gd name="G2" fmla="+- 21600 0 0"/>
                      <a:gd name="T0" fmla="*/ 0 w 34812"/>
                      <a:gd name="T1" fmla="*/ 4512 h 22305"/>
                      <a:gd name="T2" fmla="*/ 34801 w 34812"/>
                      <a:gd name="T3" fmla="*/ 22305 h 22305"/>
                      <a:gd name="T4" fmla="*/ 13212 w 34812"/>
                      <a:gd name="T5" fmla="*/ 21600 h 2230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34812" h="22305" fill="none" extrusionOk="0">
                        <a:moveTo>
                          <a:pt x="-1" y="4511"/>
                        </a:moveTo>
                        <a:cubicBezTo>
                          <a:pt x="3783" y="1586"/>
                          <a:pt x="8429" y="-1"/>
                          <a:pt x="13212" y="0"/>
                        </a:cubicBezTo>
                        <a:cubicBezTo>
                          <a:pt x="25141" y="0"/>
                          <a:pt x="34812" y="9670"/>
                          <a:pt x="34812" y="21600"/>
                        </a:cubicBezTo>
                        <a:cubicBezTo>
                          <a:pt x="34812" y="21835"/>
                          <a:pt x="34808" y="22070"/>
                          <a:pt x="34800" y="22304"/>
                        </a:cubicBezTo>
                      </a:path>
                      <a:path w="34812" h="22305" stroke="0" extrusionOk="0">
                        <a:moveTo>
                          <a:pt x="-1" y="4511"/>
                        </a:moveTo>
                        <a:cubicBezTo>
                          <a:pt x="3783" y="1586"/>
                          <a:pt x="8429" y="-1"/>
                          <a:pt x="13212" y="0"/>
                        </a:cubicBezTo>
                        <a:cubicBezTo>
                          <a:pt x="25141" y="0"/>
                          <a:pt x="34812" y="9670"/>
                          <a:pt x="34812" y="21600"/>
                        </a:cubicBezTo>
                        <a:cubicBezTo>
                          <a:pt x="34812" y="21835"/>
                          <a:pt x="34808" y="22070"/>
                          <a:pt x="34800" y="22304"/>
                        </a:cubicBezTo>
                        <a:lnTo>
                          <a:pt x="13212" y="21600"/>
                        </a:lnTo>
                        <a:close/>
                      </a:path>
                    </a:pathLst>
                  </a:custGeom>
                  <a:noFill/>
                  <a:ln w="9525">
                    <a:solidFill>
                      <a:schemeClr val="accent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5715" name="Arc 115"/>
                  <p:cNvSpPr>
                    <a:spLocks/>
                  </p:cNvSpPr>
                  <p:nvPr/>
                </p:nvSpPr>
                <p:spPr bwMode="hidden">
                  <a:xfrm flipH="1">
                    <a:off x="74" y="813"/>
                    <a:ext cx="2540" cy="2379"/>
                  </a:xfrm>
                  <a:custGeom>
                    <a:avLst/>
                    <a:gdLst>
                      <a:gd name="G0" fmla="+- 15230 0 0"/>
                      <a:gd name="G1" fmla="+- 21600 0 0"/>
                      <a:gd name="G2" fmla="+- 21600 0 0"/>
                      <a:gd name="T0" fmla="*/ 0 w 36830"/>
                      <a:gd name="T1" fmla="*/ 6283 h 22305"/>
                      <a:gd name="T2" fmla="*/ 36819 w 36830"/>
                      <a:gd name="T3" fmla="*/ 22305 h 22305"/>
                      <a:gd name="T4" fmla="*/ 15230 w 36830"/>
                      <a:gd name="T5" fmla="*/ 21600 h 2230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36830" h="22305" fill="none" extrusionOk="0">
                        <a:moveTo>
                          <a:pt x="0" y="6283"/>
                        </a:moveTo>
                        <a:cubicBezTo>
                          <a:pt x="4047" y="2258"/>
                          <a:pt x="9522" y="-1"/>
                          <a:pt x="15230" y="0"/>
                        </a:cubicBezTo>
                        <a:cubicBezTo>
                          <a:pt x="27159" y="0"/>
                          <a:pt x="36830" y="9670"/>
                          <a:pt x="36830" y="21600"/>
                        </a:cubicBezTo>
                        <a:cubicBezTo>
                          <a:pt x="36830" y="21835"/>
                          <a:pt x="36826" y="22070"/>
                          <a:pt x="36818" y="22304"/>
                        </a:cubicBezTo>
                      </a:path>
                      <a:path w="36830" h="22305" stroke="0" extrusionOk="0">
                        <a:moveTo>
                          <a:pt x="0" y="6283"/>
                        </a:moveTo>
                        <a:cubicBezTo>
                          <a:pt x="4047" y="2258"/>
                          <a:pt x="9522" y="-1"/>
                          <a:pt x="15230" y="0"/>
                        </a:cubicBezTo>
                        <a:cubicBezTo>
                          <a:pt x="27159" y="0"/>
                          <a:pt x="36830" y="9670"/>
                          <a:pt x="36830" y="21600"/>
                        </a:cubicBezTo>
                        <a:cubicBezTo>
                          <a:pt x="36830" y="21835"/>
                          <a:pt x="36826" y="22070"/>
                          <a:pt x="36818" y="22304"/>
                        </a:cubicBezTo>
                        <a:lnTo>
                          <a:pt x="15230" y="21600"/>
                        </a:lnTo>
                        <a:close/>
                      </a:path>
                    </a:pathLst>
                  </a:cu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5716" name="Arc 116"/>
                  <p:cNvSpPr>
                    <a:spLocks/>
                  </p:cNvSpPr>
                  <p:nvPr/>
                </p:nvSpPr>
                <p:spPr bwMode="hidden">
                  <a:xfrm flipH="1">
                    <a:off x="790" y="313"/>
                    <a:ext cx="1850" cy="2304"/>
                  </a:xfrm>
                  <a:custGeom>
                    <a:avLst/>
                    <a:gdLst>
                      <a:gd name="G0" fmla="+- 18231 0 0"/>
                      <a:gd name="G1" fmla="+- 21600 0 0"/>
                      <a:gd name="G2" fmla="+- 21600 0 0"/>
                      <a:gd name="T0" fmla="*/ 0 w 31881"/>
                      <a:gd name="T1" fmla="*/ 10016 h 21600"/>
                      <a:gd name="T2" fmla="*/ 31881 w 31881"/>
                      <a:gd name="T3" fmla="*/ 4860 h 21600"/>
                      <a:gd name="T4" fmla="*/ 18231 w 31881"/>
                      <a:gd name="T5" fmla="*/ 216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31881" h="21600" fill="none" extrusionOk="0">
                        <a:moveTo>
                          <a:pt x="-1" y="10015"/>
                        </a:moveTo>
                        <a:cubicBezTo>
                          <a:pt x="3963" y="3778"/>
                          <a:pt x="10840" y="-1"/>
                          <a:pt x="18231" y="0"/>
                        </a:cubicBezTo>
                        <a:cubicBezTo>
                          <a:pt x="23204" y="0"/>
                          <a:pt x="28026" y="1716"/>
                          <a:pt x="31881" y="4859"/>
                        </a:cubicBezTo>
                      </a:path>
                      <a:path w="31881" h="21600" stroke="0" extrusionOk="0">
                        <a:moveTo>
                          <a:pt x="-1" y="10015"/>
                        </a:moveTo>
                        <a:cubicBezTo>
                          <a:pt x="3963" y="3778"/>
                          <a:pt x="10840" y="-1"/>
                          <a:pt x="18231" y="0"/>
                        </a:cubicBezTo>
                        <a:cubicBezTo>
                          <a:pt x="23204" y="0"/>
                          <a:pt x="28026" y="1716"/>
                          <a:pt x="31881" y="4859"/>
                        </a:cubicBezTo>
                        <a:lnTo>
                          <a:pt x="18231" y="21600"/>
                        </a:lnTo>
                        <a:close/>
                      </a:path>
                    </a:pathLst>
                  </a:custGeom>
                  <a:noFill/>
                  <a:ln w="9525">
                    <a:solidFill>
                      <a:schemeClr val="accent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5717" name="Arc 117"/>
                  <p:cNvSpPr>
                    <a:spLocks/>
                  </p:cNvSpPr>
                  <p:nvPr/>
                </p:nvSpPr>
                <p:spPr bwMode="hidden">
                  <a:xfrm>
                    <a:off x="2763" y="1281"/>
                    <a:ext cx="764" cy="2304"/>
                  </a:xfrm>
                  <a:custGeom>
                    <a:avLst/>
                    <a:gdLst>
                      <a:gd name="G0" fmla="+- 13212 0 0"/>
                      <a:gd name="G1" fmla="+- 21600 0 0"/>
                      <a:gd name="G2" fmla="+- 21600 0 0"/>
                      <a:gd name="T0" fmla="*/ 0 w 31146"/>
                      <a:gd name="T1" fmla="*/ 4512 h 21600"/>
                      <a:gd name="T2" fmla="*/ 31146 w 31146"/>
                      <a:gd name="T3" fmla="*/ 9561 h 21600"/>
                      <a:gd name="T4" fmla="*/ 13212 w 31146"/>
                      <a:gd name="T5" fmla="*/ 216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31146" h="21600" fill="none" extrusionOk="0">
                        <a:moveTo>
                          <a:pt x="-1" y="4511"/>
                        </a:moveTo>
                        <a:cubicBezTo>
                          <a:pt x="3783" y="1586"/>
                          <a:pt x="8429" y="-1"/>
                          <a:pt x="13212" y="0"/>
                        </a:cubicBezTo>
                        <a:cubicBezTo>
                          <a:pt x="20409" y="0"/>
                          <a:pt x="27134" y="3585"/>
                          <a:pt x="31145" y="9561"/>
                        </a:cubicBezTo>
                      </a:path>
                      <a:path w="31146" h="21600" stroke="0" extrusionOk="0">
                        <a:moveTo>
                          <a:pt x="-1" y="4511"/>
                        </a:moveTo>
                        <a:cubicBezTo>
                          <a:pt x="3783" y="1586"/>
                          <a:pt x="8429" y="-1"/>
                          <a:pt x="13212" y="0"/>
                        </a:cubicBezTo>
                        <a:cubicBezTo>
                          <a:pt x="20409" y="0"/>
                          <a:pt x="27134" y="3585"/>
                          <a:pt x="31145" y="9561"/>
                        </a:cubicBezTo>
                        <a:lnTo>
                          <a:pt x="13212" y="21600"/>
                        </a:lnTo>
                        <a:close/>
                      </a:path>
                    </a:pathLst>
                  </a:custGeom>
                  <a:noFill/>
                  <a:ln w="9525">
                    <a:solidFill>
                      <a:schemeClr val="accent2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5718" name="Freeform 118"/>
                  <p:cNvSpPr>
                    <a:spLocks/>
                  </p:cNvSpPr>
                  <p:nvPr/>
                </p:nvSpPr>
                <p:spPr bwMode="hidden">
                  <a:xfrm flipH="1">
                    <a:off x="1800" y="438"/>
                    <a:ext cx="418" cy="1524"/>
                  </a:xfrm>
                  <a:custGeom>
                    <a:avLst/>
                    <a:gdLst/>
                    <a:ahLst/>
                    <a:cxnLst>
                      <a:cxn ang="0">
                        <a:pos x="0" y="64"/>
                      </a:cxn>
                      <a:cxn ang="0">
                        <a:pos x="240" y="16"/>
                      </a:cxn>
                      <a:cxn ang="0">
                        <a:pos x="96" y="160"/>
                      </a:cxn>
                      <a:cxn ang="0">
                        <a:pos x="336" y="160"/>
                      </a:cxn>
                      <a:cxn ang="0">
                        <a:pos x="192" y="304"/>
                      </a:cxn>
                      <a:cxn ang="0">
                        <a:pos x="384" y="352"/>
                      </a:cxn>
                      <a:cxn ang="0">
                        <a:pos x="288" y="448"/>
                      </a:cxn>
                      <a:cxn ang="0">
                        <a:pos x="480" y="496"/>
                      </a:cxn>
                      <a:cxn ang="0">
                        <a:pos x="384" y="592"/>
                      </a:cxn>
                      <a:cxn ang="0">
                        <a:pos x="528" y="640"/>
                      </a:cxn>
                      <a:cxn ang="0">
                        <a:pos x="480" y="736"/>
                      </a:cxn>
                      <a:cxn ang="0">
                        <a:pos x="576" y="832"/>
                      </a:cxn>
                      <a:cxn ang="0">
                        <a:pos x="576" y="928"/>
                      </a:cxn>
                      <a:cxn ang="0">
                        <a:pos x="672" y="1072"/>
                      </a:cxn>
                      <a:cxn ang="0">
                        <a:pos x="624" y="1216"/>
                      </a:cxn>
                      <a:cxn ang="0">
                        <a:pos x="720" y="1312"/>
                      </a:cxn>
                      <a:cxn ang="0">
                        <a:pos x="672" y="1456"/>
                      </a:cxn>
                      <a:cxn ang="0">
                        <a:pos x="720" y="1600"/>
                      </a:cxn>
                      <a:cxn ang="0">
                        <a:pos x="672" y="1696"/>
                      </a:cxn>
                      <a:cxn ang="0">
                        <a:pos x="768" y="1840"/>
                      </a:cxn>
                      <a:cxn ang="0">
                        <a:pos x="720" y="1984"/>
                      </a:cxn>
                      <a:cxn ang="0">
                        <a:pos x="768" y="2176"/>
                      </a:cxn>
                      <a:cxn ang="0">
                        <a:pos x="720" y="2224"/>
                      </a:cxn>
                      <a:cxn ang="0">
                        <a:pos x="768" y="2368"/>
                      </a:cxn>
                    </a:cxnLst>
                    <a:rect l="0" t="0" r="r" b="b"/>
                    <a:pathLst>
                      <a:path w="776" h="2368">
                        <a:moveTo>
                          <a:pt x="0" y="64"/>
                        </a:moveTo>
                        <a:cubicBezTo>
                          <a:pt x="112" y="32"/>
                          <a:pt x="224" y="0"/>
                          <a:pt x="240" y="16"/>
                        </a:cubicBezTo>
                        <a:cubicBezTo>
                          <a:pt x="256" y="32"/>
                          <a:pt x="80" y="136"/>
                          <a:pt x="96" y="160"/>
                        </a:cubicBezTo>
                        <a:cubicBezTo>
                          <a:pt x="112" y="184"/>
                          <a:pt x="320" y="136"/>
                          <a:pt x="336" y="160"/>
                        </a:cubicBezTo>
                        <a:cubicBezTo>
                          <a:pt x="352" y="184"/>
                          <a:pt x="184" y="272"/>
                          <a:pt x="192" y="304"/>
                        </a:cubicBezTo>
                        <a:cubicBezTo>
                          <a:pt x="200" y="336"/>
                          <a:pt x="368" y="328"/>
                          <a:pt x="384" y="352"/>
                        </a:cubicBezTo>
                        <a:cubicBezTo>
                          <a:pt x="400" y="376"/>
                          <a:pt x="272" y="424"/>
                          <a:pt x="288" y="448"/>
                        </a:cubicBezTo>
                        <a:cubicBezTo>
                          <a:pt x="304" y="472"/>
                          <a:pt x="464" y="472"/>
                          <a:pt x="480" y="496"/>
                        </a:cubicBezTo>
                        <a:cubicBezTo>
                          <a:pt x="496" y="520"/>
                          <a:pt x="376" y="568"/>
                          <a:pt x="384" y="592"/>
                        </a:cubicBezTo>
                        <a:cubicBezTo>
                          <a:pt x="392" y="616"/>
                          <a:pt x="512" y="616"/>
                          <a:pt x="528" y="640"/>
                        </a:cubicBezTo>
                        <a:cubicBezTo>
                          <a:pt x="544" y="664"/>
                          <a:pt x="472" y="704"/>
                          <a:pt x="480" y="736"/>
                        </a:cubicBezTo>
                        <a:cubicBezTo>
                          <a:pt x="488" y="768"/>
                          <a:pt x="560" y="800"/>
                          <a:pt x="576" y="832"/>
                        </a:cubicBezTo>
                        <a:cubicBezTo>
                          <a:pt x="592" y="864"/>
                          <a:pt x="560" y="888"/>
                          <a:pt x="576" y="928"/>
                        </a:cubicBezTo>
                        <a:cubicBezTo>
                          <a:pt x="592" y="968"/>
                          <a:pt x="664" y="1024"/>
                          <a:pt x="672" y="1072"/>
                        </a:cubicBezTo>
                        <a:cubicBezTo>
                          <a:pt x="680" y="1120"/>
                          <a:pt x="616" y="1176"/>
                          <a:pt x="624" y="1216"/>
                        </a:cubicBezTo>
                        <a:cubicBezTo>
                          <a:pt x="632" y="1256"/>
                          <a:pt x="712" y="1272"/>
                          <a:pt x="720" y="1312"/>
                        </a:cubicBezTo>
                        <a:cubicBezTo>
                          <a:pt x="728" y="1352"/>
                          <a:pt x="672" y="1408"/>
                          <a:pt x="672" y="1456"/>
                        </a:cubicBezTo>
                        <a:cubicBezTo>
                          <a:pt x="672" y="1504"/>
                          <a:pt x="720" y="1560"/>
                          <a:pt x="720" y="1600"/>
                        </a:cubicBezTo>
                        <a:cubicBezTo>
                          <a:pt x="720" y="1640"/>
                          <a:pt x="664" y="1656"/>
                          <a:pt x="672" y="1696"/>
                        </a:cubicBezTo>
                        <a:cubicBezTo>
                          <a:pt x="680" y="1736"/>
                          <a:pt x="760" y="1792"/>
                          <a:pt x="768" y="1840"/>
                        </a:cubicBezTo>
                        <a:cubicBezTo>
                          <a:pt x="776" y="1888"/>
                          <a:pt x="720" y="1928"/>
                          <a:pt x="720" y="1984"/>
                        </a:cubicBezTo>
                        <a:cubicBezTo>
                          <a:pt x="720" y="2040"/>
                          <a:pt x="768" y="2136"/>
                          <a:pt x="768" y="2176"/>
                        </a:cubicBezTo>
                        <a:cubicBezTo>
                          <a:pt x="768" y="2216"/>
                          <a:pt x="720" y="2192"/>
                          <a:pt x="720" y="2224"/>
                        </a:cubicBezTo>
                        <a:cubicBezTo>
                          <a:pt x="720" y="2256"/>
                          <a:pt x="744" y="2312"/>
                          <a:pt x="768" y="2368"/>
                        </a:cubicBezTo>
                      </a:path>
                    </a:pathLst>
                  </a:cu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sp>
              <p:nvSpPr>
                <p:cNvPr id="25719" name="Freeform 119"/>
                <p:cNvSpPr>
                  <a:spLocks/>
                </p:cNvSpPr>
                <p:nvPr/>
              </p:nvSpPr>
              <p:spPr bwMode="hidden">
                <a:xfrm rot="20253369">
                  <a:off x="3280" y="1529"/>
                  <a:ext cx="442" cy="837"/>
                </a:xfrm>
                <a:custGeom>
                  <a:avLst/>
                  <a:gdLst/>
                  <a:ahLst/>
                  <a:cxnLst>
                    <a:cxn ang="0">
                      <a:pos x="0" y="64"/>
                    </a:cxn>
                    <a:cxn ang="0">
                      <a:pos x="240" y="16"/>
                    </a:cxn>
                    <a:cxn ang="0">
                      <a:pos x="96" y="160"/>
                    </a:cxn>
                    <a:cxn ang="0">
                      <a:pos x="336" y="160"/>
                    </a:cxn>
                    <a:cxn ang="0">
                      <a:pos x="192" y="304"/>
                    </a:cxn>
                    <a:cxn ang="0">
                      <a:pos x="384" y="352"/>
                    </a:cxn>
                    <a:cxn ang="0">
                      <a:pos x="288" y="448"/>
                    </a:cxn>
                    <a:cxn ang="0">
                      <a:pos x="480" y="496"/>
                    </a:cxn>
                    <a:cxn ang="0">
                      <a:pos x="384" y="592"/>
                    </a:cxn>
                    <a:cxn ang="0">
                      <a:pos x="528" y="640"/>
                    </a:cxn>
                    <a:cxn ang="0">
                      <a:pos x="480" y="736"/>
                    </a:cxn>
                    <a:cxn ang="0">
                      <a:pos x="576" y="832"/>
                    </a:cxn>
                    <a:cxn ang="0">
                      <a:pos x="576" y="928"/>
                    </a:cxn>
                    <a:cxn ang="0">
                      <a:pos x="672" y="1072"/>
                    </a:cxn>
                    <a:cxn ang="0">
                      <a:pos x="624" y="1216"/>
                    </a:cxn>
                    <a:cxn ang="0">
                      <a:pos x="720" y="1312"/>
                    </a:cxn>
                    <a:cxn ang="0">
                      <a:pos x="672" y="1456"/>
                    </a:cxn>
                    <a:cxn ang="0">
                      <a:pos x="720" y="1600"/>
                    </a:cxn>
                    <a:cxn ang="0">
                      <a:pos x="672" y="1696"/>
                    </a:cxn>
                    <a:cxn ang="0">
                      <a:pos x="768" y="1840"/>
                    </a:cxn>
                    <a:cxn ang="0">
                      <a:pos x="720" y="1984"/>
                    </a:cxn>
                    <a:cxn ang="0">
                      <a:pos x="768" y="2176"/>
                    </a:cxn>
                    <a:cxn ang="0">
                      <a:pos x="720" y="2224"/>
                    </a:cxn>
                    <a:cxn ang="0">
                      <a:pos x="768" y="2368"/>
                    </a:cxn>
                  </a:cxnLst>
                  <a:rect l="0" t="0" r="r" b="b"/>
                  <a:pathLst>
                    <a:path w="776" h="2368">
                      <a:moveTo>
                        <a:pt x="0" y="64"/>
                      </a:moveTo>
                      <a:cubicBezTo>
                        <a:pt x="112" y="32"/>
                        <a:pt x="224" y="0"/>
                        <a:pt x="240" y="16"/>
                      </a:cubicBezTo>
                      <a:cubicBezTo>
                        <a:pt x="256" y="32"/>
                        <a:pt x="80" y="136"/>
                        <a:pt x="96" y="160"/>
                      </a:cubicBezTo>
                      <a:cubicBezTo>
                        <a:pt x="112" y="184"/>
                        <a:pt x="320" y="136"/>
                        <a:pt x="336" y="160"/>
                      </a:cubicBezTo>
                      <a:cubicBezTo>
                        <a:pt x="352" y="184"/>
                        <a:pt x="184" y="272"/>
                        <a:pt x="192" y="304"/>
                      </a:cubicBezTo>
                      <a:cubicBezTo>
                        <a:pt x="200" y="336"/>
                        <a:pt x="368" y="328"/>
                        <a:pt x="384" y="352"/>
                      </a:cubicBezTo>
                      <a:cubicBezTo>
                        <a:pt x="400" y="376"/>
                        <a:pt x="272" y="424"/>
                        <a:pt x="288" y="448"/>
                      </a:cubicBezTo>
                      <a:cubicBezTo>
                        <a:pt x="304" y="472"/>
                        <a:pt x="464" y="472"/>
                        <a:pt x="480" y="496"/>
                      </a:cubicBezTo>
                      <a:cubicBezTo>
                        <a:pt x="496" y="520"/>
                        <a:pt x="376" y="568"/>
                        <a:pt x="384" y="592"/>
                      </a:cubicBezTo>
                      <a:cubicBezTo>
                        <a:pt x="392" y="616"/>
                        <a:pt x="512" y="616"/>
                        <a:pt x="528" y="640"/>
                      </a:cubicBezTo>
                      <a:cubicBezTo>
                        <a:pt x="544" y="664"/>
                        <a:pt x="472" y="704"/>
                        <a:pt x="480" y="736"/>
                      </a:cubicBezTo>
                      <a:cubicBezTo>
                        <a:pt x="488" y="768"/>
                        <a:pt x="560" y="800"/>
                        <a:pt x="576" y="832"/>
                      </a:cubicBezTo>
                      <a:cubicBezTo>
                        <a:pt x="592" y="864"/>
                        <a:pt x="560" y="888"/>
                        <a:pt x="576" y="928"/>
                      </a:cubicBezTo>
                      <a:cubicBezTo>
                        <a:pt x="592" y="968"/>
                        <a:pt x="664" y="1024"/>
                        <a:pt x="672" y="1072"/>
                      </a:cubicBezTo>
                      <a:cubicBezTo>
                        <a:pt x="680" y="1120"/>
                        <a:pt x="616" y="1176"/>
                        <a:pt x="624" y="1216"/>
                      </a:cubicBezTo>
                      <a:cubicBezTo>
                        <a:pt x="632" y="1256"/>
                        <a:pt x="712" y="1272"/>
                        <a:pt x="720" y="1312"/>
                      </a:cubicBezTo>
                      <a:cubicBezTo>
                        <a:pt x="728" y="1352"/>
                        <a:pt x="672" y="1408"/>
                        <a:pt x="672" y="1456"/>
                      </a:cubicBezTo>
                      <a:cubicBezTo>
                        <a:pt x="672" y="1504"/>
                        <a:pt x="720" y="1560"/>
                        <a:pt x="720" y="1600"/>
                      </a:cubicBezTo>
                      <a:cubicBezTo>
                        <a:pt x="720" y="1640"/>
                        <a:pt x="664" y="1656"/>
                        <a:pt x="672" y="1696"/>
                      </a:cubicBezTo>
                      <a:cubicBezTo>
                        <a:pt x="680" y="1736"/>
                        <a:pt x="760" y="1792"/>
                        <a:pt x="768" y="1840"/>
                      </a:cubicBezTo>
                      <a:cubicBezTo>
                        <a:pt x="776" y="1888"/>
                        <a:pt x="720" y="1928"/>
                        <a:pt x="720" y="1984"/>
                      </a:cubicBezTo>
                      <a:cubicBezTo>
                        <a:pt x="720" y="2040"/>
                        <a:pt x="768" y="2136"/>
                        <a:pt x="768" y="2176"/>
                      </a:cubicBezTo>
                      <a:cubicBezTo>
                        <a:pt x="768" y="2216"/>
                        <a:pt x="720" y="2192"/>
                        <a:pt x="720" y="2224"/>
                      </a:cubicBezTo>
                      <a:cubicBezTo>
                        <a:pt x="720" y="2256"/>
                        <a:pt x="744" y="2312"/>
                        <a:pt x="768" y="2368"/>
                      </a:cubicBezTo>
                    </a:path>
                  </a:pathLst>
                </a:custGeom>
                <a:noFill/>
                <a:ln w="9525">
                  <a:solidFill>
                    <a:schemeClr val="accent2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grpSp>
          <p:nvGrpSpPr>
            <p:cNvPr id="25720" name="Group 120"/>
            <p:cNvGrpSpPr>
              <a:grpSpLocks/>
            </p:cNvGrpSpPr>
            <p:nvPr/>
          </p:nvGrpSpPr>
          <p:grpSpPr bwMode="auto">
            <a:xfrm>
              <a:off x="1476" y="449"/>
              <a:ext cx="4038" cy="2966"/>
              <a:chOff x="210" y="337"/>
              <a:chExt cx="5198" cy="3818"/>
            </a:xfrm>
          </p:grpSpPr>
          <p:sp>
            <p:nvSpPr>
              <p:cNvPr id="25721" name="Freeform 121"/>
              <p:cNvSpPr>
                <a:spLocks/>
              </p:cNvSpPr>
              <p:nvPr/>
            </p:nvSpPr>
            <p:spPr bwMode="hidden">
              <a:xfrm flipH="1">
                <a:off x="1934" y="2382"/>
                <a:ext cx="485" cy="1479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5722" name="Arc 122"/>
              <p:cNvSpPr>
                <a:spLocks/>
              </p:cNvSpPr>
              <p:nvPr/>
            </p:nvSpPr>
            <p:spPr bwMode="hidden">
              <a:xfrm flipH="1">
                <a:off x="1054" y="1851"/>
                <a:ext cx="2122" cy="2304"/>
              </a:xfrm>
              <a:custGeom>
                <a:avLst/>
                <a:gdLst>
                  <a:gd name="G0" fmla="+- 0 0 0"/>
                  <a:gd name="G1" fmla="+- 20897 0 0"/>
                  <a:gd name="G2" fmla="+- 21600 0 0"/>
                  <a:gd name="T0" fmla="*/ 5467 w 21600"/>
                  <a:gd name="T1" fmla="*/ 0 h 21602"/>
                  <a:gd name="T2" fmla="*/ 21589 w 21600"/>
                  <a:gd name="T3" fmla="*/ 21602 h 21602"/>
                  <a:gd name="T4" fmla="*/ 0 w 21600"/>
                  <a:gd name="T5" fmla="*/ 20897 h 216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600" h="21602" fill="none" extrusionOk="0">
                    <a:moveTo>
                      <a:pt x="5466" y="0"/>
                    </a:moveTo>
                    <a:cubicBezTo>
                      <a:pt x="14970" y="2486"/>
                      <a:pt x="21600" y="11073"/>
                      <a:pt x="21600" y="20897"/>
                    </a:cubicBezTo>
                    <a:cubicBezTo>
                      <a:pt x="21600" y="21132"/>
                      <a:pt x="21596" y="21367"/>
                      <a:pt x="21588" y="21601"/>
                    </a:cubicBezTo>
                  </a:path>
                  <a:path w="21600" h="21602" stroke="0" extrusionOk="0">
                    <a:moveTo>
                      <a:pt x="5466" y="0"/>
                    </a:moveTo>
                    <a:cubicBezTo>
                      <a:pt x="14970" y="2486"/>
                      <a:pt x="21600" y="11073"/>
                      <a:pt x="21600" y="20897"/>
                    </a:cubicBezTo>
                    <a:cubicBezTo>
                      <a:pt x="21600" y="21132"/>
                      <a:pt x="21596" y="21367"/>
                      <a:pt x="21588" y="21601"/>
                    </a:cubicBezTo>
                    <a:lnTo>
                      <a:pt x="0" y="20897"/>
                    </a:lnTo>
                    <a:close/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5723" name="Arc 123"/>
              <p:cNvSpPr>
                <a:spLocks/>
              </p:cNvSpPr>
              <p:nvPr/>
            </p:nvSpPr>
            <p:spPr bwMode="hidden">
              <a:xfrm flipH="1">
                <a:off x="1266" y="1480"/>
                <a:ext cx="1244" cy="2379"/>
              </a:xfrm>
              <a:custGeom>
                <a:avLst/>
                <a:gdLst>
                  <a:gd name="G0" fmla="+- 7340 0 0"/>
                  <a:gd name="G1" fmla="+- 21600 0 0"/>
                  <a:gd name="G2" fmla="+- 21600 0 0"/>
                  <a:gd name="T0" fmla="*/ 0 w 28940"/>
                  <a:gd name="T1" fmla="*/ 1285 h 22305"/>
                  <a:gd name="T2" fmla="*/ 28929 w 28940"/>
                  <a:gd name="T3" fmla="*/ 22305 h 22305"/>
                  <a:gd name="T4" fmla="*/ 7340 w 28940"/>
                  <a:gd name="T5" fmla="*/ 21600 h 223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8940" h="22305" fill="none" extrusionOk="0">
                    <a:moveTo>
                      <a:pt x="0" y="1285"/>
                    </a:moveTo>
                    <a:cubicBezTo>
                      <a:pt x="2353" y="434"/>
                      <a:pt x="4837" y="-1"/>
                      <a:pt x="7340" y="0"/>
                    </a:cubicBezTo>
                    <a:cubicBezTo>
                      <a:pt x="19269" y="0"/>
                      <a:pt x="28940" y="9670"/>
                      <a:pt x="28940" y="21600"/>
                    </a:cubicBezTo>
                    <a:cubicBezTo>
                      <a:pt x="28940" y="21835"/>
                      <a:pt x="28936" y="22070"/>
                      <a:pt x="28928" y="22304"/>
                    </a:cubicBezTo>
                  </a:path>
                  <a:path w="28940" h="22305" stroke="0" extrusionOk="0">
                    <a:moveTo>
                      <a:pt x="0" y="1285"/>
                    </a:moveTo>
                    <a:cubicBezTo>
                      <a:pt x="2353" y="434"/>
                      <a:pt x="4837" y="-1"/>
                      <a:pt x="7340" y="0"/>
                    </a:cubicBezTo>
                    <a:cubicBezTo>
                      <a:pt x="19269" y="0"/>
                      <a:pt x="28940" y="9670"/>
                      <a:pt x="28940" y="21600"/>
                    </a:cubicBezTo>
                    <a:cubicBezTo>
                      <a:pt x="28940" y="21835"/>
                      <a:pt x="28936" y="22070"/>
                      <a:pt x="28928" y="22304"/>
                    </a:cubicBezTo>
                    <a:lnTo>
                      <a:pt x="7340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5724" name="Arc 124"/>
              <p:cNvSpPr>
                <a:spLocks/>
              </p:cNvSpPr>
              <p:nvPr/>
            </p:nvSpPr>
            <p:spPr bwMode="hidden">
              <a:xfrm flipH="1">
                <a:off x="210" y="1168"/>
                <a:ext cx="2376" cy="2379"/>
              </a:xfrm>
              <a:custGeom>
                <a:avLst/>
                <a:gdLst>
                  <a:gd name="G0" fmla="+- 12855 0 0"/>
                  <a:gd name="G1" fmla="+- 21600 0 0"/>
                  <a:gd name="G2" fmla="+- 21600 0 0"/>
                  <a:gd name="T0" fmla="*/ 0 w 34455"/>
                  <a:gd name="T1" fmla="*/ 4241 h 22305"/>
                  <a:gd name="T2" fmla="*/ 34444 w 34455"/>
                  <a:gd name="T3" fmla="*/ 22305 h 22305"/>
                  <a:gd name="T4" fmla="*/ 12855 w 34455"/>
                  <a:gd name="T5" fmla="*/ 21600 h 223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4455" h="22305" fill="none" extrusionOk="0">
                    <a:moveTo>
                      <a:pt x="0" y="4241"/>
                    </a:moveTo>
                    <a:cubicBezTo>
                      <a:pt x="3720" y="1486"/>
                      <a:pt x="8226" y="-1"/>
                      <a:pt x="12855" y="0"/>
                    </a:cubicBezTo>
                    <a:cubicBezTo>
                      <a:pt x="24784" y="0"/>
                      <a:pt x="34455" y="9670"/>
                      <a:pt x="34455" y="21600"/>
                    </a:cubicBezTo>
                    <a:cubicBezTo>
                      <a:pt x="34455" y="21835"/>
                      <a:pt x="34451" y="22070"/>
                      <a:pt x="34443" y="22304"/>
                    </a:cubicBezTo>
                  </a:path>
                  <a:path w="34455" h="22305" stroke="0" extrusionOk="0">
                    <a:moveTo>
                      <a:pt x="0" y="4241"/>
                    </a:moveTo>
                    <a:cubicBezTo>
                      <a:pt x="3720" y="1486"/>
                      <a:pt x="8226" y="-1"/>
                      <a:pt x="12855" y="0"/>
                    </a:cubicBezTo>
                    <a:cubicBezTo>
                      <a:pt x="24784" y="0"/>
                      <a:pt x="34455" y="9670"/>
                      <a:pt x="34455" y="21600"/>
                    </a:cubicBezTo>
                    <a:cubicBezTo>
                      <a:pt x="34455" y="21835"/>
                      <a:pt x="34451" y="22070"/>
                      <a:pt x="34443" y="22304"/>
                    </a:cubicBezTo>
                    <a:lnTo>
                      <a:pt x="12855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5725" name="Arc 125"/>
              <p:cNvSpPr>
                <a:spLocks/>
              </p:cNvSpPr>
              <p:nvPr/>
            </p:nvSpPr>
            <p:spPr bwMode="hidden">
              <a:xfrm>
                <a:off x="2840" y="1503"/>
                <a:ext cx="381" cy="2379"/>
              </a:xfrm>
              <a:custGeom>
                <a:avLst/>
                <a:gdLst>
                  <a:gd name="G0" fmla="+- 13212 0 0"/>
                  <a:gd name="G1" fmla="+- 21600 0 0"/>
                  <a:gd name="G2" fmla="+- 21600 0 0"/>
                  <a:gd name="T0" fmla="*/ 0 w 34812"/>
                  <a:gd name="T1" fmla="*/ 4512 h 22305"/>
                  <a:gd name="T2" fmla="*/ 34801 w 34812"/>
                  <a:gd name="T3" fmla="*/ 22305 h 22305"/>
                  <a:gd name="T4" fmla="*/ 13212 w 34812"/>
                  <a:gd name="T5" fmla="*/ 21600 h 223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4812" h="22305" fill="none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</a:path>
                  <a:path w="34812" h="22305" stroke="0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  <a:lnTo>
                      <a:pt x="13212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5726" name="Arc 126"/>
              <p:cNvSpPr>
                <a:spLocks/>
              </p:cNvSpPr>
              <p:nvPr/>
            </p:nvSpPr>
            <p:spPr bwMode="hidden">
              <a:xfrm>
                <a:off x="2940" y="1492"/>
                <a:ext cx="1004" cy="2379"/>
              </a:xfrm>
              <a:custGeom>
                <a:avLst/>
                <a:gdLst>
                  <a:gd name="G0" fmla="+- 13212 0 0"/>
                  <a:gd name="G1" fmla="+- 21600 0 0"/>
                  <a:gd name="G2" fmla="+- 21600 0 0"/>
                  <a:gd name="T0" fmla="*/ 0 w 34812"/>
                  <a:gd name="T1" fmla="*/ 4512 h 22305"/>
                  <a:gd name="T2" fmla="*/ 34801 w 34812"/>
                  <a:gd name="T3" fmla="*/ 22305 h 22305"/>
                  <a:gd name="T4" fmla="*/ 13212 w 34812"/>
                  <a:gd name="T5" fmla="*/ 21600 h 223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4812" h="22305" fill="none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</a:path>
                  <a:path w="34812" h="22305" stroke="0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  <a:lnTo>
                      <a:pt x="13212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5727" name="Freeform 127"/>
              <p:cNvSpPr>
                <a:spLocks/>
              </p:cNvSpPr>
              <p:nvPr/>
            </p:nvSpPr>
            <p:spPr bwMode="hidden">
              <a:xfrm>
                <a:off x="3301" y="2635"/>
                <a:ext cx="485" cy="1479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5728" name="Freeform 128"/>
              <p:cNvSpPr>
                <a:spLocks/>
              </p:cNvSpPr>
              <p:nvPr/>
            </p:nvSpPr>
            <p:spPr bwMode="hidden">
              <a:xfrm rot="19660755" flipV="1">
                <a:off x="2546" y="2150"/>
                <a:ext cx="442" cy="837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5729" name="Freeform 129"/>
              <p:cNvSpPr>
                <a:spLocks/>
              </p:cNvSpPr>
              <p:nvPr/>
            </p:nvSpPr>
            <p:spPr bwMode="hidden">
              <a:xfrm flipH="1">
                <a:off x="489" y="2504"/>
                <a:ext cx="1085" cy="1524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5730" name="Freeform 130"/>
              <p:cNvSpPr>
                <a:spLocks/>
              </p:cNvSpPr>
              <p:nvPr/>
            </p:nvSpPr>
            <p:spPr bwMode="hidden">
              <a:xfrm flipH="1">
                <a:off x="1000" y="893"/>
                <a:ext cx="696" cy="1524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5731" name="Freeform 131"/>
              <p:cNvSpPr>
                <a:spLocks/>
              </p:cNvSpPr>
              <p:nvPr/>
            </p:nvSpPr>
            <p:spPr bwMode="hidden">
              <a:xfrm>
                <a:off x="4401" y="2280"/>
                <a:ext cx="1007" cy="1601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5732" name="Freeform 132"/>
              <p:cNvSpPr>
                <a:spLocks/>
              </p:cNvSpPr>
              <p:nvPr/>
            </p:nvSpPr>
            <p:spPr bwMode="hidden">
              <a:xfrm>
                <a:off x="3878" y="1470"/>
                <a:ext cx="1518" cy="1067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5733" name="Freeform 133"/>
              <p:cNvSpPr>
                <a:spLocks/>
              </p:cNvSpPr>
              <p:nvPr/>
            </p:nvSpPr>
            <p:spPr bwMode="hidden">
              <a:xfrm>
                <a:off x="3934" y="337"/>
                <a:ext cx="663" cy="1434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5734" name="Freeform 134"/>
              <p:cNvSpPr>
                <a:spLocks/>
              </p:cNvSpPr>
              <p:nvPr/>
            </p:nvSpPr>
            <p:spPr bwMode="hidden">
              <a:xfrm rot="1346631" flipH="1">
                <a:off x="1702" y="1506"/>
                <a:ext cx="442" cy="837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25735" name="Rectangle 135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827213"/>
            <a:ext cx="7772400" cy="1627187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5736" name="Rectangle 136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25737" name="Rectangle 137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25738" name="Rectangle 138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25739" name="Rectangle 139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1DF5BA79-4DA2-425D-94C5-31BFC3FE4AE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E5C790B-64D9-42EE-AE69-B5E2F6981DC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301625"/>
            <a:ext cx="1943100" cy="57943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301625"/>
            <a:ext cx="5676900" cy="57943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F2B5690-BDBC-4EEC-9A88-F386F9134E7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17C06E-560E-4961-8E76-A3DB2D6D17F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51A2EA-3892-470D-98C9-694C2FCE22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C9EABB-26E7-4763-8B8E-60746BD54F8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DD5919-7CA1-4267-B85D-492F87661CE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056B1B-1955-4E38-87C2-35E40B4328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CEF311-2066-48A2-BEB4-3DAD3BF958B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2CD5B-9FCB-47D7-BF56-8036442926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8D4BA-3261-4251-8CC6-4592FC2A5BB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50B3653-05DC-4C18-99F0-06546E0EC52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A642C198-AE6D-423C-998B-FF27C35661F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F6434-21CD-480F-852F-77FB5A9B724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D6F200-D394-4CC6-A12D-D096AD2A9D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770791E-88BB-4009-831E-C5B3E00DBEA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2C3F680-A8E1-41FE-B5AE-C33C8519E3B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EB10D83-1CC0-4657-B761-094FF38736E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D2643DB-4B85-4E85-9E73-7A8EE907810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A359B9D-CC3D-4FF5-9B61-73A16A6FA99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71392DC-BFC4-4577-82AA-7C273C7B0AE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F08AD9E-2A81-4573-96D0-2543D8AA31C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4578" name="Group 2"/>
          <p:cNvGrpSpPr>
            <a:grpSpLocks/>
          </p:cNvGrpSpPr>
          <p:nvPr/>
        </p:nvGrpSpPr>
        <p:grpSpPr bwMode="auto">
          <a:xfrm>
            <a:off x="6303963" y="0"/>
            <a:ext cx="2840037" cy="3254375"/>
            <a:chOff x="3115" y="0"/>
            <a:chExt cx="2170" cy="2486"/>
          </a:xfrm>
        </p:grpSpPr>
        <p:grpSp>
          <p:nvGrpSpPr>
            <p:cNvPr id="24579" name="Group 3"/>
            <p:cNvGrpSpPr>
              <a:grpSpLocks/>
            </p:cNvGrpSpPr>
            <p:nvPr/>
          </p:nvGrpSpPr>
          <p:grpSpPr bwMode="auto">
            <a:xfrm>
              <a:off x="4080" y="1910"/>
              <a:ext cx="768" cy="576"/>
              <a:chOff x="0" y="0"/>
              <a:chExt cx="768" cy="576"/>
            </a:xfrm>
          </p:grpSpPr>
          <p:sp>
            <p:nvSpPr>
              <p:cNvPr id="24580" name="Oval 4"/>
              <p:cNvSpPr>
                <a:spLocks noChangeArrowheads="1"/>
              </p:cNvSpPr>
              <p:nvPr/>
            </p:nvSpPr>
            <p:spPr bwMode="hidden">
              <a:xfrm>
                <a:off x="0" y="0"/>
                <a:ext cx="768" cy="576"/>
              </a:xfrm>
              <a:prstGeom prst="ellipse">
                <a:avLst/>
              </a:pr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4581" name="Oval 5"/>
              <p:cNvSpPr>
                <a:spLocks noChangeArrowheads="1"/>
              </p:cNvSpPr>
              <p:nvPr/>
            </p:nvSpPr>
            <p:spPr bwMode="hidden">
              <a:xfrm>
                <a:off x="276" y="252"/>
                <a:ext cx="185" cy="108"/>
              </a:xfrm>
              <a:prstGeom prst="ellipse">
                <a:avLst/>
              </a:prstGeom>
              <a:gradFill rotWithShape="0">
                <a:gsLst>
                  <a:gs pos="0">
                    <a:schemeClr val="accent1"/>
                  </a:gs>
                  <a:gs pos="100000">
                    <a:schemeClr val="bg2"/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4582" name="Group 6"/>
            <p:cNvGrpSpPr>
              <a:grpSpLocks/>
            </p:cNvGrpSpPr>
            <p:nvPr/>
          </p:nvGrpSpPr>
          <p:grpSpPr bwMode="auto">
            <a:xfrm>
              <a:off x="4257" y="1103"/>
              <a:ext cx="768" cy="576"/>
              <a:chOff x="0" y="0"/>
              <a:chExt cx="768" cy="576"/>
            </a:xfrm>
          </p:grpSpPr>
          <p:sp>
            <p:nvSpPr>
              <p:cNvPr id="24583" name="Oval 7"/>
              <p:cNvSpPr>
                <a:spLocks noChangeArrowheads="1"/>
              </p:cNvSpPr>
              <p:nvPr/>
            </p:nvSpPr>
            <p:spPr bwMode="hidden">
              <a:xfrm>
                <a:off x="0" y="0"/>
                <a:ext cx="768" cy="576"/>
              </a:xfrm>
              <a:prstGeom prst="ellipse">
                <a:avLst/>
              </a:pr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4584" name="Oval 8"/>
              <p:cNvSpPr>
                <a:spLocks noChangeArrowheads="1"/>
              </p:cNvSpPr>
              <p:nvPr/>
            </p:nvSpPr>
            <p:spPr bwMode="hidden">
              <a:xfrm>
                <a:off x="276" y="252"/>
                <a:ext cx="185" cy="108"/>
              </a:xfrm>
              <a:prstGeom prst="ellipse">
                <a:avLst/>
              </a:prstGeom>
              <a:gradFill rotWithShape="0">
                <a:gsLst>
                  <a:gs pos="0">
                    <a:schemeClr val="accent1"/>
                  </a:gs>
                  <a:gs pos="100000">
                    <a:schemeClr val="bg2"/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4585" name="Group 9"/>
            <p:cNvGrpSpPr>
              <a:grpSpLocks/>
            </p:cNvGrpSpPr>
            <p:nvPr/>
          </p:nvGrpSpPr>
          <p:grpSpPr bwMode="auto">
            <a:xfrm>
              <a:off x="3134" y="0"/>
              <a:ext cx="768" cy="576"/>
              <a:chOff x="0" y="0"/>
              <a:chExt cx="768" cy="576"/>
            </a:xfrm>
          </p:grpSpPr>
          <p:sp>
            <p:nvSpPr>
              <p:cNvPr id="24586" name="Oval 10"/>
              <p:cNvSpPr>
                <a:spLocks noChangeArrowheads="1"/>
              </p:cNvSpPr>
              <p:nvPr/>
            </p:nvSpPr>
            <p:spPr bwMode="hidden">
              <a:xfrm>
                <a:off x="0" y="0"/>
                <a:ext cx="768" cy="576"/>
              </a:xfrm>
              <a:prstGeom prst="ellipse">
                <a:avLst/>
              </a:pr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4587" name="Oval 11"/>
              <p:cNvSpPr>
                <a:spLocks noChangeArrowheads="1"/>
              </p:cNvSpPr>
              <p:nvPr/>
            </p:nvSpPr>
            <p:spPr bwMode="hidden">
              <a:xfrm>
                <a:off x="276" y="252"/>
                <a:ext cx="185" cy="108"/>
              </a:xfrm>
              <a:prstGeom prst="ellipse">
                <a:avLst/>
              </a:prstGeom>
              <a:gradFill rotWithShape="0">
                <a:gsLst>
                  <a:gs pos="0">
                    <a:schemeClr val="accent1"/>
                  </a:gs>
                  <a:gs pos="100000">
                    <a:schemeClr val="bg2"/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4588" name="Group 12"/>
            <p:cNvGrpSpPr>
              <a:grpSpLocks/>
            </p:cNvGrpSpPr>
            <p:nvPr/>
          </p:nvGrpSpPr>
          <p:grpSpPr bwMode="auto">
            <a:xfrm>
              <a:off x="3115" y="0"/>
              <a:ext cx="2170" cy="1702"/>
              <a:chOff x="3115" y="0"/>
              <a:chExt cx="2170" cy="1702"/>
            </a:xfrm>
          </p:grpSpPr>
          <p:grpSp>
            <p:nvGrpSpPr>
              <p:cNvPr id="24589" name="Group 13"/>
              <p:cNvGrpSpPr>
                <a:grpSpLocks/>
              </p:cNvGrpSpPr>
              <p:nvPr/>
            </p:nvGrpSpPr>
            <p:grpSpPr bwMode="auto">
              <a:xfrm>
                <a:off x="3640" y="308"/>
                <a:ext cx="1145" cy="844"/>
                <a:chOff x="1265" y="814"/>
                <a:chExt cx="2919" cy="2151"/>
              </a:xfrm>
            </p:grpSpPr>
            <p:sp>
              <p:nvSpPr>
                <p:cNvPr id="24590" name="Oval 14"/>
                <p:cNvSpPr>
                  <a:spLocks noChangeArrowheads="1"/>
                </p:cNvSpPr>
                <p:nvPr/>
              </p:nvSpPr>
              <p:spPr bwMode="hidden">
                <a:xfrm>
                  <a:off x="1265" y="814"/>
                  <a:ext cx="2919" cy="2151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2"/>
                    </a:gs>
                    <a:gs pos="100000">
                      <a:schemeClr val="bg1"/>
                    </a:gs>
                  </a:gsLst>
                  <a:path path="shape">
                    <a:fillToRect l="50000" t="50000" r="50000" b="50000"/>
                  </a:path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4591" name="Oval 15"/>
                <p:cNvSpPr>
                  <a:spLocks noChangeArrowheads="1"/>
                </p:cNvSpPr>
                <p:nvPr/>
              </p:nvSpPr>
              <p:spPr bwMode="hidden">
                <a:xfrm>
                  <a:off x="2380" y="1601"/>
                  <a:ext cx="579" cy="406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/>
                    </a:gs>
                    <a:gs pos="100000">
                      <a:schemeClr val="bg2"/>
                    </a:gs>
                  </a:gsLst>
                  <a:path path="shape">
                    <a:fillToRect l="50000" t="50000" r="50000" b="50000"/>
                  </a:path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24592" name="Group 16"/>
              <p:cNvGrpSpPr>
                <a:grpSpLocks/>
              </p:cNvGrpSpPr>
              <p:nvPr/>
            </p:nvGrpSpPr>
            <p:grpSpPr bwMode="auto">
              <a:xfrm>
                <a:off x="3115" y="0"/>
                <a:ext cx="2145" cy="1702"/>
                <a:chOff x="3115" y="0"/>
                <a:chExt cx="2145" cy="1702"/>
              </a:xfrm>
            </p:grpSpPr>
            <p:grpSp>
              <p:nvGrpSpPr>
                <p:cNvPr id="24593" name="Group 17"/>
                <p:cNvGrpSpPr>
                  <a:grpSpLocks/>
                </p:cNvGrpSpPr>
                <p:nvPr/>
              </p:nvGrpSpPr>
              <p:grpSpPr bwMode="auto">
                <a:xfrm>
                  <a:off x="4505" y="589"/>
                  <a:ext cx="493" cy="912"/>
                  <a:chOff x="3471" y="1530"/>
                  <a:chExt cx="1258" cy="2327"/>
                </a:xfrm>
              </p:grpSpPr>
              <p:sp>
                <p:nvSpPr>
                  <p:cNvPr id="24594" name="Freeform 18"/>
                  <p:cNvSpPr>
                    <a:spLocks/>
                  </p:cNvSpPr>
                  <p:nvPr/>
                </p:nvSpPr>
                <p:spPr bwMode="hidden">
                  <a:xfrm rot="2711884">
                    <a:off x="2765" y="2236"/>
                    <a:ext cx="1724" cy="312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4595" name="Freeform 19"/>
                  <p:cNvSpPr>
                    <a:spLocks/>
                  </p:cNvSpPr>
                  <p:nvPr/>
                </p:nvSpPr>
                <p:spPr bwMode="hidden">
                  <a:xfrm rot="2711884">
                    <a:off x="4021" y="3150"/>
                    <a:ext cx="925" cy="490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24596" name="Group 20"/>
                <p:cNvGrpSpPr>
                  <a:grpSpLocks/>
                </p:cNvGrpSpPr>
                <p:nvPr/>
              </p:nvGrpSpPr>
              <p:grpSpPr bwMode="auto">
                <a:xfrm>
                  <a:off x="4267" y="781"/>
                  <a:ext cx="966" cy="522"/>
                  <a:chOff x="2864" y="2019"/>
                  <a:chExt cx="2463" cy="1332"/>
                </a:xfrm>
              </p:grpSpPr>
              <p:sp>
                <p:nvSpPr>
                  <p:cNvPr id="24597" name="Freeform 21"/>
                  <p:cNvSpPr>
                    <a:spLocks/>
                  </p:cNvSpPr>
                  <p:nvPr/>
                </p:nvSpPr>
                <p:spPr bwMode="hidden">
                  <a:xfrm rot="2104081">
                    <a:off x="2864" y="2019"/>
                    <a:ext cx="1814" cy="347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4598" name="Freeform 22"/>
                  <p:cNvSpPr>
                    <a:spLocks/>
                  </p:cNvSpPr>
                  <p:nvPr/>
                </p:nvSpPr>
                <p:spPr bwMode="hidden">
                  <a:xfrm rot="2104081">
                    <a:off x="4353" y="2806"/>
                    <a:ext cx="974" cy="545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24599" name="Group 23"/>
                <p:cNvGrpSpPr>
                  <a:grpSpLocks/>
                </p:cNvGrpSpPr>
                <p:nvPr/>
              </p:nvGrpSpPr>
              <p:grpSpPr bwMode="auto">
                <a:xfrm>
                  <a:off x="4280" y="707"/>
                  <a:ext cx="971" cy="417"/>
                  <a:chOff x="2897" y="1832"/>
                  <a:chExt cx="2477" cy="1064"/>
                </a:xfrm>
              </p:grpSpPr>
              <p:sp>
                <p:nvSpPr>
                  <p:cNvPr id="24600" name="Freeform 24"/>
                  <p:cNvSpPr>
                    <a:spLocks/>
                  </p:cNvSpPr>
                  <p:nvPr/>
                </p:nvSpPr>
                <p:spPr bwMode="hidden">
                  <a:xfrm rot="1582915">
                    <a:off x="2897" y="1832"/>
                    <a:ext cx="1736" cy="304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4601" name="Freeform 25"/>
                  <p:cNvSpPr>
                    <a:spLocks/>
                  </p:cNvSpPr>
                  <p:nvPr/>
                </p:nvSpPr>
                <p:spPr bwMode="hidden">
                  <a:xfrm rot="1582915">
                    <a:off x="4442" y="2420"/>
                    <a:ext cx="932" cy="476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24602" name="Group 26"/>
                <p:cNvGrpSpPr>
                  <a:grpSpLocks/>
                </p:cNvGrpSpPr>
                <p:nvPr/>
              </p:nvGrpSpPr>
              <p:grpSpPr bwMode="auto">
                <a:xfrm>
                  <a:off x="4291" y="630"/>
                  <a:ext cx="969" cy="364"/>
                  <a:chOff x="2924" y="1636"/>
                  <a:chExt cx="2472" cy="927"/>
                </a:xfrm>
              </p:grpSpPr>
              <p:sp>
                <p:nvSpPr>
                  <p:cNvPr id="24603" name="Freeform 27"/>
                  <p:cNvSpPr>
                    <a:spLocks/>
                  </p:cNvSpPr>
                  <p:nvPr/>
                </p:nvSpPr>
                <p:spPr bwMode="hidden">
                  <a:xfrm rot="1080363">
                    <a:off x="2924" y="1636"/>
                    <a:ext cx="1677" cy="335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4604" name="Freeform 28"/>
                  <p:cNvSpPr>
                    <a:spLocks/>
                  </p:cNvSpPr>
                  <p:nvPr/>
                </p:nvSpPr>
                <p:spPr bwMode="hidden">
                  <a:xfrm rot="1080363">
                    <a:off x="4495" y="2037"/>
                    <a:ext cx="901" cy="526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24605" name="Group 29"/>
                <p:cNvGrpSpPr>
                  <a:grpSpLocks/>
                </p:cNvGrpSpPr>
                <p:nvPr/>
              </p:nvGrpSpPr>
              <p:grpSpPr bwMode="auto">
                <a:xfrm>
                  <a:off x="4304" y="543"/>
                  <a:ext cx="918" cy="258"/>
                  <a:chOff x="2958" y="1414"/>
                  <a:chExt cx="2342" cy="657"/>
                </a:xfrm>
              </p:grpSpPr>
              <p:sp>
                <p:nvSpPr>
                  <p:cNvPr id="24606" name="Freeform 30"/>
                  <p:cNvSpPr>
                    <a:spLocks/>
                  </p:cNvSpPr>
                  <p:nvPr/>
                </p:nvSpPr>
                <p:spPr bwMode="hidden">
                  <a:xfrm rot="463793">
                    <a:off x="2958" y="1414"/>
                    <a:ext cx="1545" cy="312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4607" name="Freeform 31"/>
                  <p:cNvSpPr>
                    <a:spLocks/>
                  </p:cNvSpPr>
                  <p:nvPr/>
                </p:nvSpPr>
                <p:spPr bwMode="hidden">
                  <a:xfrm rot="463793">
                    <a:off x="4470" y="1582"/>
                    <a:ext cx="830" cy="489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24608" name="Group 32"/>
                <p:cNvGrpSpPr>
                  <a:grpSpLocks/>
                </p:cNvGrpSpPr>
                <p:nvPr/>
              </p:nvGrpSpPr>
              <p:grpSpPr bwMode="auto">
                <a:xfrm>
                  <a:off x="4314" y="487"/>
                  <a:ext cx="843" cy="134"/>
                  <a:chOff x="2983" y="1269"/>
                  <a:chExt cx="2150" cy="343"/>
                </a:xfrm>
              </p:grpSpPr>
              <p:sp>
                <p:nvSpPr>
                  <p:cNvPr id="24609" name="Freeform 33"/>
                  <p:cNvSpPr>
                    <a:spLocks/>
                  </p:cNvSpPr>
                  <p:nvPr/>
                </p:nvSpPr>
                <p:spPr bwMode="hidden">
                  <a:xfrm rot="-84182">
                    <a:off x="2983" y="1289"/>
                    <a:ext cx="1404" cy="219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4610" name="Freeform 34"/>
                  <p:cNvSpPr>
                    <a:spLocks/>
                  </p:cNvSpPr>
                  <p:nvPr/>
                </p:nvSpPr>
                <p:spPr bwMode="hidden">
                  <a:xfrm rot="-84182">
                    <a:off x="4379" y="1269"/>
                    <a:ext cx="754" cy="343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24611" name="Group 35"/>
                <p:cNvGrpSpPr>
                  <a:grpSpLocks/>
                </p:cNvGrpSpPr>
                <p:nvPr/>
              </p:nvGrpSpPr>
              <p:grpSpPr bwMode="auto">
                <a:xfrm>
                  <a:off x="4296" y="349"/>
                  <a:ext cx="737" cy="167"/>
                  <a:chOff x="2938" y="917"/>
                  <a:chExt cx="1879" cy="427"/>
                </a:xfrm>
              </p:grpSpPr>
              <p:sp>
                <p:nvSpPr>
                  <p:cNvPr id="24612" name="Freeform 36"/>
                  <p:cNvSpPr>
                    <a:spLocks/>
                  </p:cNvSpPr>
                  <p:nvPr/>
                </p:nvSpPr>
                <p:spPr bwMode="hidden">
                  <a:xfrm rot="-802576">
                    <a:off x="2938" y="1129"/>
                    <a:ext cx="1233" cy="215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4613" name="Freeform 37"/>
                  <p:cNvSpPr>
                    <a:spLocks/>
                  </p:cNvSpPr>
                  <p:nvPr/>
                </p:nvSpPr>
                <p:spPr bwMode="hidden">
                  <a:xfrm rot="-802576">
                    <a:off x="4155" y="917"/>
                    <a:ext cx="662" cy="338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24614" name="Group 38"/>
                <p:cNvGrpSpPr>
                  <a:grpSpLocks/>
                </p:cNvGrpSpPr>
                <p:nvPr/>
              </p:nvGrpSpPr>
              <p:grpSpPr bwMode="auto">
                <a:xfrm>
                  <a:off x="3394" y="637"/>
                  <a:ext cx="493" cy="912"/>
                  <a:chOff x="637" y="1653"/>
                  <a:chExt cx="1257" cy="2326"/>
                </a:xfrm>
              </p:grpSpPr>
              <p:sp>
                <p:nvSpPr>
                  <p:cNvPr id="24615" name="Freeform 39"/>
                  <p:cNvSpPr>
                    <a:spLocks/>
                  </p:cNvSpPr>
                  <p:nvPr/>
                </p:nvSpPr>
                <p:spPr bwMode="hidden">
                  <a:xfrm rot="18888116" flipH="1">
                    <a:off x="876" y="2359"/>
                    <a:ext cx="1724" cy="312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4616" name="Freeform 40"/>
                  <p:cNvSpPr>
                    <a:spLocks/>
                  </p:cNvSpPr>
                  <p:nvPr/>
                </p:nvSpPr>
                <p:spPr bwMode="hidden">
                  <a:xfrm rot="18888116" flipH="1">
                    <a:off x="419" y="3272"/>
                    <a:ext cx="925" cy="490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24617" name="Group 41"/>
                <p:cNvGrpSpPr>
                  <a:grpSpLocks/>
                </p:cNvGrpSpPr>
                <p:nvPr/>
              </p:nvGrpSpPr>
              <p:grpSpPr bwMode="auto">
                <a:xfrm>
                  <a:off x="3142" y="850"/>
                  <a:ext cx="966" cy="522"/>
                  <a:chOff x="-5" y="2196"/>
                  <a:chExt cx="2463" cy="1332"/>
                </a:xfrm>
              </p:grpSpPr>
              <p:sp>
                <p:nvSpPr>
                  <p:cNvPr id="24618" name="Freeform 42"/>
                  <p:cNvSpPr>
                    <a:spLocks/>
                  </p:cNvSpPr>
                  <p:nvPr/>
                </p:nvSpPr>
                <p:spPr bwMode="hidden">
                  <a:xfrm rot="19495919" flipH="1">
                    <a:off x="644" y="2196"/>
                    <a:ext cx="1814" cy="347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4619" name="Freeform 43"/>
                  <p:cNvSpPr>
                    <a:spLocks/>
                  </p:cNvSpPr>
                  <p:nvPr/>
                </p:nvSpPr>
                <p:spPr bwMode="hidden">
                  <a:xfrm rot="19495919" flipH="1">
                    <a:off x="-5" y="2983"/>
                    <a:ext cx="974" cy="545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24620" name="Group 44"/>
                <p:cNvGrpSpPr>
                  <a:grpSpLocks/>
                </p:cNvGrpSpPr>
                <p:nvPr/>
              </p:nvGrpSpPr>
              <p:grpSpPr bwMode="auto">
                <a:xfrm>
                  <a:off x="3124" y="777"/>
                  <a:ext cx="971" cy="417"/>
                  <a:chOff x="-52" y="2009"/>
                  <a:chExt cx="2477" cy="1064"/>
                </a:xfrm>
              </p:grpSpPr>
              <p:sp>
                <p:nvSpPr>
                  <p:cNvPr id="24621" name="Freeform 45"/>
                  <p:cNvSpPr>
                    <a:spLocks/>
                  </p:cNvSpPr>
                  <p:nvPr/>
                </p:nvSpPr>
                <p:spPr bwMode="hidden">
                  <a:xfrm rot="20017085" flipH="1">
                    <a:off x="689" y="2009"/>
                    <a:ext cx="1736" cy="304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4622" name="Freeform 46"/>
                  <p:cNvSpPr>
                    <a:spLocks/>
                  </p:cNvSpPr>
                  <p:nvPr/>
                </p:nvSpPr>
                <p:spPr bwMode="hidden">
                  <a:xfrm rot="20017085" flipH="1">
                    <a:off x="-52" y="2597"/>
                    <a:ext cx="932" cy="476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24623" name="Group 47"/>
                <p:cNvGrpSpPr>
                  <a:grpSpLocks/>
                </p:cNvGrpSpPr>
                <p:nvPr/>
              </p:nvGrpSpPr>
              <p:grpSpPr bwMode="auto">
                <a:xfrm>
                  <a:off x="3115" y="700"/>
                  <a:ext cx="969" cy="363"/>
                  <a:chOff x="-74" y="1813"/>
                  <a:chExt cx="2472" cy="927"/>
                </a:xfrm>
              </p:grpSpPr>
              <p:sp>
                <p:nvSpPr>
                  <p:cNvPr id="24624" name="Freeform 48"/>
                  <p:cNvSpPr>
                    <a:spLocks/>
                  </p:cNvSpPr>
                  <p:nvPr/>
                </p:nvSpPr>
                <p:spPr bwMode="hidden">
                  <a:xfrm rot="20519637" flipH="1">
                    <a:off x="721" y="1813"/>
                    <a:ext cx="1677" cy="335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4625" name="Freeform 49"/>
                  <p:cNvSpPr>
                    <a:spLocks/>
                  </p:cNvSpPr>
                  <p:nvPr/>
                </p:nvSpPr>
                <p:spPr bwMode="hidden">
                  <a:xfrm rot="20519637" flipH="1">
                    <a:off x="-74" y="2214"/>
                    <a:ext cx="901" cy="526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24626" name="Group 50"/>
                <p:cNvGrpSpPr>
                  <a:grpSpLocks/>
                </p:cNvGrpSpPr>
                <p:nvPr/>
              </p:nvGrpSpPr>
              <p:grpSpPr bwMode="auto">
                <a:xfrm>
                  <a:off x="3153" y="613"/>
                  <a:ext cx="918" cy="257"/>
                  <a:chOff x="22" y="1591"/>
                  <a:chExt cx="2342" cy="657"/>
                </a:xfrm>
              </p:grpSpPr>
              <p:sp>
                <p:nvSpPr>
                  <p:cNvPr id="24627" name="Freeform 51"/>
                  <p:cNvSpPr>
                    <a:spLocks/>
                  </p:cNvSpPr>
                  <p:nvPr/>
                </p:nvSpPr>
                <p:spPr bwMode="hidden">
                  <a:xfrm rot="21136207" flipH="1">
                    <a:off x="819" y="1591"/>
                    <a:ext cx="1545" cy="312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4628" name="Freeform 52"/>
                  <p:cNvSpPr>
                    <a:spLocks/>
                  </p:cNvSpPr>
                  <p:nvPr/>
                </p:nvSpPr>
                <p:spPr bwMode="hidden">
                  <a:xfrm rot="21136207" flipH="1">
                    <a:off x="22" y="1759"/>
                    <a:ext cx="830" cy="489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24629" name="Group 53"/>
                <p:cNvGrpSpPr>
                  <a:grpSpLocks/>
                </p:cNvGrpSpPr>
                <p:nvPr/>
              </p:nvGrpSpPr>
              <p:grpSpPr bwMode="auto">
                <a:xfrm>
                  <a:off x="3218" y="556"/>
                  <a:ext cx="843" cy="134"/>
                  <a:chOff x="189" y="1446"/>
                  <a:chExt cx="2150" cy="343"/>
                </a:xfrm>
              </p:grpSpPr>
              <p:sp>
                <p:nvSpPr>
                  <p:cNvPr id="24630" name="Freeform 54"/>
                  <p:cNvSpPr>
                    <a:spLocks/>
                  </p:cNvSpPr>
                  <p:nvPr/>
                </p:nvSpPr>
                <p:spPr bwMode="hidden">
                  <a:xfrm rot="84182" flipH="1">
                    <a:off x="935" y="1466"/>
                    <a:ext cx="1404" cy="219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4631" name="Freeform 55"/>
                  <p:cNvSpPr>
                    <a:spLocks/>
                  </p:cNvSpPr>
                  <p:nvPr/>
                </p:nvSpPr>
                <p:spPr bwMode="hidden">
                  <a:xfrm rot="84182" flipH="1">
                    <a:off x="189" y="1446"/>
                    <a:ext cx="754" cy="343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24632" name="Group 56"/>
                <p:cNvGrpSpPr>
                  <a:grpSpLocks/>
                </p:cNvGrpSpPr>
                <p:nvPr/>
              </p:nvGrpSpPr>
              <p:grpSpPr bwMode="auto">
                <a:xfrm>
                  <a:off x="3342" y="418"/>
                  <a:ext cx="737" cy="167"/>
                  <a:chOff x="505" y="1094"/>
                  <a:chExt cx="1879" cy="427"/>
                </a:xfrm>
              </p:grpSpPr>
              <p:sp>
                <p:nvSpPr>
                  <p:cNvPr id="24633" name="Freeform 57"/>
                  <p:cNvSpPr>
                    <a:spLocks/>
                  </p:cNvSpPr>
                  <p:nvPr/>
                </p:nvSpPr>
                <p:spPr bwMode="hidden">
                  <a:xfrm rot="802576" flipH="1">
                    <a:off x="1151" y="1306"/>
                    <a:ext cx="1233" cy="215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4634" name="Freeform 58"/>
                  <p:cNvSpPr>
                    <a:spLocks/>
                  </p:cNvSpPr>
                  <p:nvPr/>
                </p:nvSpPr>
                <p:spPr bwMode="hidden">
                  <a:xfrm rot="802576" flipH="1">
                    <a:off x="505" y="1094"/>
                    <a:ext cx="662" cy="338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24635" name="Group 59"/>
                <p:cNvGrpSpPr>
                  <a:grpSpLocks/>
                </p:cNvGrpSpPr>
                <p:nvPr/>
              </p:nvGrpSpPr>
              <p:grpSpPr bwMode="auto">
                <a:xfrm>
                  <a:off x="3386" y="341"/>
                  <a:ext cx="725" cy="218"/>
                  <a:chOff x="616" y="899"/>
                  <a:chExt cx="1850" cy="554"/>
                </a:xfrm>
              </p:grpSpPr>
              <p:sp>
                <p:nvSpPr>
                  <p:cNvPr id="24636" name="Freeform 60"/>
                  <p:cNvSpPr>
                    <a:spLocks/>
                  </p:cNvSpPr>
                  <p:nvPr/>
                </p:nvSpPr>
                <p:spPr bwMode="hidden">
                  <a:xfrm rot="1277471" flipH="1">
                    <a:off x="1233" y="1238"/>
                    <a:ext cx="1233" cy="215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4637" name="Freeform 61"/>
                  <p:cNvSpPr>
                    <a:spLocks/>
                  </p:cNvSpPr>
                  <p:nvPr/>
                </p:nvSpPr>
                <p:spPr bwMode="hidden">
                  <a:xfrm rot="1277471" flipH="1">
                    <a:off x="616" y="899"/>
                    <a:ext cx="662" cy="338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24638" name="Group 62"/>
                <p:cNvGrpSpPr>
                  <a:grpSpLocks/>
                </p:cNvGrpSpPr>
                <p:nvPr/>
              </p:nvGrpSpPr>
              <p:grpSpPr bwMode="auto">
                <a:xfrm>
                  <a:off x="3472" y="231"/>
                  <a:ext cx="693" cy="291"/>
                  <a:chOff x="3472" y="231"/>
                  <a:chExt cx="693" cy="291"/>
                </a:xfrm>
              </p:grpSpPr>
              <p:sp>
                <p:nvSpPr>
                  <p:cNvPr id="24639" name="Freeform 63"/>
                  <p:cNvSpPr>
                    <a:spLocks/>
                  </p:cNvSpPr>
                  <p:nvPr/>
                </p:nvSpPr>
                <p:spPr bwMode="hidden">
                  <a:xfrm rot="2028410" flipH="1">
                    <a:off x="3681" y="438"/>
                    <a:ext cx="484" cy="84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4640" name="Freeform 64"/>
                  <p:cNvSpPr>
                    <a:spLocks/>
                  </p:cNvSpPr>
                  <p:nvPr/>
                </p:nvSpPr>
                <p:spPr bwMode="hidden">
                  <a:xfrm rot="2028410" flipH="1">
                    <a:off x="3472" y="231"/>
                    <a:ext cx="260" cy="132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24641" name="Group 65"/>
                <p:cNvGrpSpPr>
                  <a:grpSpLocks/>
                </p:cNvGrpSpPr>
                <p:nvPr/>
              </p:nvGrpSpPr>
              <p:grpSpPr bwMode="auto">
                <a:xfrm>
                  <a:off x="3554" y="118"/>
                  <a:ext cx="664" cy="349"/>
                  <a:chOff x="3554" y="118"/>
                  <a:chExt cx="664" cy="349"/>
                </a:xfrm>
              </p:grpSpPr>
              <p:sp>
                <p:nvSpPr>
                  <p:cNvPr id="24642" name="Freeform 66"/>
                  <p:cNvSpPr>
                    <a:spLocks/>
                  </p:cNvSpPr>
                  <p:nvPr/>
                </p:nvSpPr>
                <p:spPr bwMode="hidden">
                  <a:xfrm rot="2664424" flipH="1">
                    <a:off x="3727" y="383"/>
                    <a:ext cx="491" cy="84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4643" name="Freeform 67"/>
                  <p:cNvSpPr>
                    <a:spLocks/>
                  </p:cNvSpPr>
                  <p:nvPr/>
                </p:nvSpPr>
                <p:spPr bwMode="hidden">
                  <a:xfrm rot="2664424" flipH="1">
                    <a:off x="3554" y="118"/>
                    <a:ext cx="264" cy="132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24644" name="Group 68"/>
                <p:cNvGrpSpPr>
                  <a:grpSpLocks/>
                </p:cNvGrpSpPr>
                <p:nvPr/>
              </p:nvGrpSpPr>
              <p:grpSpPr bwMode="auto">
                <a:xfrm>
                  <a:off x="3784" y="30"/>
                  <a:ext cx="305" cy="593"/>
                  <a:chOff x="1633" y="104"/>
                  <a:chExt cx="778" cy="1512"/>
                </a:xfrm>
              </p:grpSpPr>
              <p:sp>
                <p:nvSpPr>
                  <p:cNvPr id="24645" name="Freeform 69"/>
                  <p:cNvSpPr>
                    <a:spLocks/>
                  </p:cNvSpPr>
                  <p:nvPr/>
                </p:nvSpPr>
                <p:spPr bwMode="hidden">
                  <a:xfrm rot="3473776" flipH="1">
                    <a:off x="1754" y="958"/>
                    <a:ext cx="1100" cy="215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4646" name="Freeform 70"/>
                  <p:cNvSpPr>
                    <a:spLocks/>
                  </p:cNvSpPr>
                  <p:nvPr/>
                </p:nvSpPr>
                <p:spPr bwMode="hidden">
                  <a:xfrm rot="3473776" flipH="1">
                    <a:off x="1506" y="231"/>
                    <a:ext cx="591" cy="338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24647" name="Group 71"/>
                <p:cNvGrpSpPr>
                  <a:grpSpLocks/>
                </p:cNvGrpSpPr>
                <p:nvPr/>
              </p:nvGrpSpPr>
              <p:grpSpPr bwMode="auto">
                <a:xfrm>
                  <a:off x="3903" y="0"/>
                  <a:ext cx="248" cy="601"/>
                  <a:chOff x="1935" y="28"/>
                  <a:chExt cx="634" cy="1534"/>
                </a:xfrm>
              </p:grpSpPr>
              <p:sp>
                <p:nvSpPr>
                  <p:cNvPr id="24648" name="Freeform 72"/>
                  <p:cNvSpPr>
                    <a:spLocks/>
                  </p:cNvSpPr>
                  <p:nvPr/>
                </p:nvSpPr>
                <p:spPr bwMode="hidden">
                  <a:xfrm rot="4126480" flipH="1">
                    <a:off x="1931" y="924"/>
                    <a:ext cx="1061" cy="215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4649" name="Freeform 73"/>
                  <p:cNvSpPr>
                    <a:spLocks/>
                  </p:cNvSpPr>
                  <p:nvPr/>
                </p:nvSpPr>
                <p:spPr bwMode="hidden">
                  <a:xfrm rot="4126480" flipH="1">
                    <a:off x="1819" y="144"/>
                    <a:ext cx="570" cy="338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24650" name="Group 74"/>
                <p:cNvGrpSpPr>
                  <a:grpSpLocks/>
                </p:cNvGrpSpPr>
                <p:nvPr/>
              </p:nvGrpSpPr>
              <p:grpSpPr bwMode="auto">
                <a:xfrm>
                  <a:off x="4251" y="252"/>
                  <a:ext cx="723" cy="222"/>
                  <a:chOff x="2822" y="672"/>
                  <a:chExt cx="1845" cy="566"/>
                </a:xfrm>
              </p:grpSpPr>
              <p:sp>
                <p:nvSpPr>
                  <p:cNvPr id="24651" name="Freeform 75"/>
                  <p:cNvSpPr>
                    <a:spLocks/>
                  </p:cNvSpPr>
                  <p:nvPr/>
                </p:nvSpPr>
                <p:spPr bwMode="hidden">
                  <a:xfrm rot="-1325434">
                    <a:off x="2822" y="1023"/>
                    <a:ext cx="1233" cy="215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4652" name="Freeform 76"/>
                  <p:cNvSpPr>
                    <a:spLocks/>
                  </p:cNvSpPr>
                  <p:nvPr/>
                </p:nvSpPr>
                <p:spPr bwMode="hidden">
                  <a:xfrm rot="-1325434">
                    <a:off x="4005" y="672"/>
                    <a:ext cx="662" cy="338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24653" name="Group 77"/>
                <p:cNvGrpSpPr>
                  <a:grpSpLocks/>
                </p:cNvGrpSpPr>
                <p:nvPr/>
              </p:nvGrpSpPr>
              <p:grpSpPr bwMode="auto">
                <a:xfrm>
                  <a:off x="4196" y="163"/>
                  <a:ext cx="699" cy="282"/>
                  <a:chOff x="2683" y="445"/>
                  <a:chExt cx="1781" cy="717"/>
                </a:xfrm>
              </p:grpSpPr>
              <p:sp>
                <p:nvSpPr>
                  <p:cNvPr id="24654" name="Freeform 78"/>
                  <p:cNvSpPr>
                    <a:spLocks/>
                  </p:cNvSpPr>
                  <p:nvPr/>
                </p:nvSpPr>
                <p:spPr bwMode="hidden">
                  <a:xfrm rot="-1921064">
                    <a:off x="2683" y="947"/>
                    <a:ext cx="1233" cy="215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4655" name="Freeform 79"/>
                  <p:cNvSpPr>
                    <a:spLocks/>
                  </p:cNvSpPr>
                  <p:nvPr/>
                </p:nvSpPr>
                <p:spPr bwMode="hidden">
                  <a:xfrm rot="-1921064">
                    <a:off x="3802" y="445"/>
                    <a:ext cx="662" cy="338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sp>
              <p:nvSpPr>
                <p:cNvPr id="24656" name="Freeform 80"/>
                <p:cNvSpPr>
                  <a:spLocks/>
                </p:cNvSpPr>
                <p:nvPr/>
              </p:nvSpPr>
              <p:spPr bwMode="hidden">
                <a:xfrm rot="4578755" flipH="1">
                  <a:off x="3968" y="372"/>
                  <a:ext cx="403" cy="57"/>
                </a:xfrm>
                <a:custGeom>
                  <a:avLst/>
                  <a:gdLst/>
                  <a:ahLst/>
                  <a:cxnLst>
                    <a:cxn ang="0">
                      <a:pos x="0" y="504"/>
                    </a:cxn>
                    <a:cxn ang="0">
                      <a:pos x="864" y="168"/>
                    </a:cxn>
                    <a:cxn ang="0">
                      <a:pos x="1776" y="24"/>
                    </a:cxn>
                    <a:cxn ang="0">
                      <a:pos x="2736" y="24"/>
                    </a:cxn>
                    <a:cxn ang="0">
                      <a:pos x="2720" y="103"/>
                    </a:cxn>
                    <a:cxn ang="0">
                      <a:pos x="1764" y="103"/>
                    </a:cxn>
                    <a:cxn ang="0">
                      <a:pos x="654" y="292"/>
                    </a:cxn>
                    <a:cxn ang="0">
                      <a:pos x="0" y="504"/>
                    </a:cxn>
                  </a:cxnLst>
                  <a:rect l="0" t="0" r="r" b="b"/>
                  <a:pathLst>
                    <a:path w="2736" h="504">
                      <a:moveTo>
                        <a:pt x="0" y="504"/>
                      </a:moveTo>
                      <a:cubicBezTo>
                        <a:pt x="24" y="488"/>
                        <a:pt x="568" y="248"/>
                        <a:pt x="864" y="168"/>
                      </a:cubicBezTo>
                      <a:cubicBezTo>
                        <a:pt x="1160" y="88"/>
                        <a:pt x="1464" y="48"/>
                        <a:pt x="1776" y="24"/>
                      </a:cubicBezTo>
                      <a:cubicBezTo>
                        <a:pt x="2088" y="0"/>
                        <a:pt x="2579" y="11"/>
                        <a:pt x="2736" y="24"/>
                      </a:cubicBezTo>
                      <a:lnTo>
                        <a:pt x="2720" y="103"/>
                      </a:lnTo>
                      <a:cubicBezTo>
                        <a:pt x="2558" y="116"/>
                        <a:pt x="2108" y="71"/>
                        <a:pt x="1764" y="103"/>
                      </a:cubicBezTo>
                      <a:cubicBezTo>
                        <a:pt x="1209" y="136"/>
                        <a:pt x="998" y="192"/>
                        <a:pt x="654" y="292"/>
                      </a:cubicBezTo>
                      <a:cubicBezTo>
                        <a:pt x="358" y="356"/>
                        <a:pt x="136" y="460"/>
                        <a:pt x="0" y="504"/>
                      </a:cubicBezTo>
                      <a:close/>
                    </a:path>
                  </a:pathLst>
                </a:custGeom>
                <a:gradFill rotWithShape="0">
                  <a:gsLst>
                    <a:gs pos="0">
                      <a:schemeClr val="folHlink"/>
                    </a:gs>
                    <a:gs pos="100000">
                      <a:schemeClr val="accent2"/>
                    </a:gs>
                  </a:gsLst>
                  <a:lin ang="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4657" name="Freeform 81"/>
                <p:cNvSpPr>
                  <a:spLocks/>
                </p:cNvSpPr>
                <p:nvPr/>
              </p:nvSpPr>
              <p:spPr bwMode="hidden">
                <a:xfrm rot="4578755" flipH="1">
                  <a:off x="3977" y="77"/>
                  <a:ext cx="216" cy="90"/>
                </a:xfrm>
                <a:custGeom>
                  <a:avLst/>
                  <a:gdLst/>
                  <a:ahLst/>
                  <a:cxnLst>
                    <a:cxn ang="0">
                      <a:pos x="5" y="8"/>
                    </a:cxn>
                    <a:cxn ang="0">
                      <a:pos x="485" y="56"/>
                    </a:cxn>
                    <a:cxn ang="0">
                      <a:pos x="1157" y="200"/>
                    </a:cxn>
                    <a:cxn ang="0">
                      <a:pos x="1611" y="432"/>
                    </a:cxn>
                    <a:cxn ang="0">
                      <a:pos x="1756" y="609"/>
                    </a:cxn>
                    <a:cxn ang="0">
                      <a:pos x="1689" y="787"/>
                    </a:cxn>
                    <a:cxn ang="0">
                      <a:pos x="1589" y="632"/>
                    </a:cxn>
                    <a:cxn ang="0">
                      <a:pos x="1389" y="454"/>
                    </a:cxn>
                    <a:cxn ang="0">
                      <a:pos x="1109" y="296"/>
                    </a:cxn>
                    <a:cxn ang="0">
                      <a:pos x="581" y="152"/>
                    </a:cxn>
                    <a:cxn ang="0">
                      <a:pos x="0" y="76"/>
                    </a:cxn>
                    <a:cxn ang="0">
                      <a:pos x="5" y="8"/>
                    </a:cxn>
                  </a:cxnLst>
                  <a:rect l="0" t="0" r="r" b="b"/>
                  <a:pathLst>
                    <a:path w="1769" h="791">
                      <a:moveTo>
                        <a:pt x="5" y="8"/>
                      </a:moveTo>
                      <a:cubicBezTo>
                        <a:pt x="85" y="0"/>
                        <a:pt x="293" y="24"/>
                        <a:pt x="485" y="56"/>
                      </a:cubicBezTo>
                      <a:cubicBezTo>
                        <a:pt x="677" y="88"/>
                        <a:pt x="969" y="137"/>
                        <a:pt x="1157" y="200"/>
                      </a:cubicBezTo>
                      <a:cubicBezTo>
                        <a:pt x="1345" y="263"/>
                        <a:pt x="1511" y="364"/>
                        <a:pt x="1611" y="432"/>
                      </a:cubicBezTo>
                      <a:cubicBezTo>
                        <a:pt x="1711" y="500"/>
                        <a:pt x="1743" y="550"/>
                        <a:pt x="1756" y="609"/>
                      </a:cubicBezTo>
                      <a:cubicBezTo>
                        <a:pt x="1769" y="668"/>
                        <a:pt x="1717" y="783"/>
                        <a:pt x="1689" y="787"/>
                      </a:cubicBezTo>
                      <a:cubicBezTo>
                        <a:pt x="1661" y="791"/>
                        <a:pt x="1639" y="687"/>
                        <a:pt x="1589" y="632"/>
                      </a:cubicBezTo>
                      <a:cubicBezTo>
                        <a:pt x="1539" y="577"/>
                        <a:pt x="1469" y="510"/>
                        <a:pt x="1389" y="454"/>
                      </a:cubicBezTo>
                      <a:cubicBezTo>
                        <a:pt x="1309" y="398"/>
                        <a:pt x="1244" y="346"/>
                        <a:pt x="1109" y="296"/>
                      </a:cubicBezTo>
                      <a:cubicBezTo>
                        <a:pt x="974" y="246"/>
                        <a:pt x="766" y="189"/>
                        <a:pt x="581" y="152"/>
                      </a:cubicBezTo>
                      <a:cubicBezTo>
                        <a:pt x="396" y="115"/>
                        <a:pt x="96" y="100"/>
                        <a:pt x="0" y="76"/>
                      </a:cubicBezTo>
                      <a:lnTo>
                        <a:pt x="5" y="8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1"/>
                    </a:gs>
                    <a:gs pos="100000">
                      <a:schemeClr val="folHlink"/>
                    </a:gs>
                  </a:gsLst>
                  <a:lin ang="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grpSp>
              <p:nvGrpSpPr>
                <p:cNvPr id="24658" name="Group 82"/>
                <p:cNvGrpSpPr>
                  <a:grpSpLocks/>
                </p:cNvGrpSpPr>
                <p:nvPr/>
              </p:nvGrpSpPr>
              <p:grpSpPr bwMode="auto">
                <a:xfrm>
                  <a:off x="4242" y="5"/>
                  <a:ext cx="251" cy="596"/>
                  <a:chOff x="2800" y="41"/>
                  <a:chExt cx="640" cy="1520"/>
                </a:xfrm>
              </p:grpSpPr>
              <p:sp>
                <p:nvSpPr>
                  <p:cNvPr id="24659" name="Freeform 83"/>
                  <p:cNvSpPr>
                    <a:spLocks/>
                  </p:cNvSpPr>
                  <p:nvPr/>
                </p:nvSpPr>
                <p:spPr bwMode="hidden">
                  <a:xfrm rot="-3857755">
                    <a:off x="2361" y="938"/>
                    <a:ext cx="1062" cy="184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4660" name="Freeform 84"/>
                  <p:cNvSpPr>
                    <a:spLocks/>
                  </p:cNvSpPr>
                  <p:nvPr/>
                </p:nvSpPr>
                <p:spPr bwMode="hidden">
                  <a:xfrm rot="-3857755">
                    <a:off x="3011" y="181"/>
                    <a:ext cx="570" cy="289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24661" name="Group 85"/>
                <p:cNvGrpSpPr>
                  <a:grpSpLocks/>
                </p:cNvGrpSpPr>
                <p:nvPr/>
              </p:nvGrpSpPr>
              <p:grpSpPr bwMode="auto">
                <a:xfrm>
                  <a:off x="4295" y="53"/>
                  <a:ext cx="398" cy="574"/>
                  <a:chOff x="2934" y="163"/>
                  <a:chExt cx="1017" cy="1464"/>
                </a:xfrm>
              </p:grpSpPr>
              <p:sp>
                <p:nvSpPr>
                  <p:cNvPr id="24662" name="Freeform 86"/>
                  <p:cNvSpPr>
                    <a:spLocks/>
                  </p:cNvSpPr>
                  <p:nvPr/>
                </p:nvSpPr>
                <p:spPr bwMode="hidden">
                  <a:xfrm rot="-2777260">
                    <a:off x="2491" y="915"/>
                    <a:ext cx="1155" cy="270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4663" name="Freeform 87"/>
                  <p:cNvSpPr>
                    <a:spLocks/>
                  </p:cNvSpPr>
                  <p:nvPr/>
                </p:nvSpPr>
                <p:spPr bwMode="hidden">
                  <a:xfrm rot="-2777260">
                    <a:off x="3430" y="261"/>
                    <a:ext cx="620" cy="423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24664" name="Group 88"/>
                <p:cNvGrpSpPr>
                  <a:grpSpLocks/>
                </p:cNvGrpSpPr>
                <p:nvPr/>
              </p:nvGrpSpPr>
              <p:grpSpPr bwMode="auto">
                <a:xfrm>
                  <a:off x="4215" y="2"/>
                  <a:ext cx="95" cy="567"/>
                  <a:chOff x="2730" y="32"/>
                  <a:chExt cx="243" cy="1448"/>
                </a:xfrm>
              </p:grpSpPr>
              <p:sp>
                <p:nvSpPr>
                  <p:cNvPr id="24665" name="Freeform 89"/>
                  <p:cNvSpPr>
                    <a:spLocks/>
                  </p:cNvSpPr>
                  <p:nvPr/>
                </p:nvSpPr>
                <p:spPr bwMode="hidden">
                  <a:xfrm rot="-4903748">
                    <a:off x="2296" y="960"/>
                    <a:ext cx="954" cy="86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4666" name="Freeform 90"/>
                  <p:cNvSpPr>
                    <a:spLocks/>
                  </p:cNvSpPr>
                  <p:nvPr/>
                </p:nvSpPr>
                <p:spPr bwMode="hidden">
                  <a:xfrm rot="-4903748">
                    <a:off x="2650" y="220"/>
                    <a:ext cx="512" cy="135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24667" name="Group 91"/>
                <p:cNvGrpSpPr>
                  <a:grpSpLocks/>
                </p:cNvGrpSpPr>
                <p:nvPr/>
              </p:nvGrpSpPr>
              <p:grpSpPr bwMode="auto">
                <a:xfrm>
                  <a:off x="3514" y="683"/>
                  <a:ext cx="425" cy="960"/>
                  <a:chOff x="943" y="1769"/>
                  <a:chExt cx="1085" cy="2450"/>
                </a:xfrm>
              </p:grpSpPr>
              <p:sp>
                <p:nvSpPr>
                  <p:cNvPr id="24668" name="Freeform 92"/>
                  <p:cNvSpPr>
                    <a:spLocks/>
                  </p:cNvSpPr>
                  <p:nvPr/>
                </p:nvSpPr>
                <p:spPr bwMode="hidden">
                  <a:xfrm rot="18335692" flipH="1">
                    <a:off x="1010" y="2475"/>
                    <a:ext cx="1724" cy="312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4669" name="Freeform 93"/>
                  <p:cNvSpPr>
                    <a:spLocks/>
                  </p:cNvSpPr>
                  <p:nvPr/>
                </p:nvSpPr>
                <p:spPr bwMode="hidden">
                  <a:xfrm rot="18335692" flipH="1">
                    <a:off x="725" y="3512"/>
                    <a:ext cx="925" cy="490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24670" name="Group 94"/>
                <p:cNvGrpSpPr>
                  <a:grpSpLocks/>
                </p:cNvGrpSpPr>
                <p:nvPr/>
              </p:nvGrpSpPr>
              <p:grpSpPr bwMode="auto">
                <a:xfrm>
                  <a:off x="3715" y="748"/>
                  <a:ext cx="300" cy="930"/>
                  <a:chOff x="1455" y="1936"/>
                  <a:chExt cx="766" cy="2373"/>
                </a:xfrm>
              </p:grpSpPr>
              <p:sp>
                <p:nvSpPr>
                  <p:cNvPr id="24671" name="Freeform 95"/>
                  <p:cNvSpPr>
                    <a:spLocks/>
                  </p:cNvSpPr>
                  <p:nvPr/>
                </p:nvSpPr>
                <p:spPr bwMode="hidden">
                  <a:xfrm rot="17542885" flipH="1">
                    <a:off x="1267" y="2578"/>
                    <a:ext cx="1595" cy="312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4672" name="Freeform 96"/>
                  <p:cNvSpPr>
                    <a:spLocks/>
                  </p:cNvSpPr>
                  <p:nvPr/>
                </p:nvSpPr>
                <p:spPr bwMode="hidden">
                  <a:xfrm rot="17542885" flipH="1">
                    <a:off x="1272" y="3636"/>
                    <a:ext cx="856" cy="490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24673" name="Group 97"/>
                <p:cNvGrpSpPr>
                  <a:grpSpLocks/>
                </p:cNvGrpSpPr>
                <p:nvPr/>
              </p:nvGrpSpPr>
              <p:grpSpPr bwMode="auto">
                <a:xfrm rot="88588">
                  <a:off x="3923" y="769"/>
                  <a:ext cx="180" cy="913"/>
                  <a:chOff x="1956" y="1990"/>
                  <a:chExt cx="492" cy="2604"/>
                </a:xfrm>
              </p:grpSpPr>
              <p:sp>
                <p:nvSpPr>
                  <p:cNvPr id="24674" name="Freeform 98"/>
                  <p:cNvSpPr>
                    <a:spLocks/>
                  </p:cNvSpPr>
                  <p:nvPr/>
                </p:nvSpPr>
                <p:spPr bwMode="hidden">
                  <a:xfrm rot="16782062" flipH="1">
                    <a:off x="1442" y="2695"/>
                    <a:ext cx="1711" cy="301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4675" name="Freeform 99"/>
                  <p:cNvSpPr>
                    <a:spLocks/>
                  </p:cNvSpPr>
                  <p:nvPr/>
                </p:nvSpPr>
                <p:spPr bwMode="hidden">
                  <a:xfrm rot="16782062" flipH="1">
                    <a:off x="1734" y="3898"/>
                    <a:ext cx="918" cy="473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24676" name="Group 100"/>
                <p:cNvGrpSpPr>
                  <a:grpSpLocks/>
                </p:cNvGrpSpPr>
                <p:nvPr/>
              </p:nvGrpSpPr>
              <p:grpSpPr bwMode="auto">
                <a:xfrm>
                  <a:off x="4451" y="662"/>
                  <a:ext cx="442" cy="951"/>
                  <a:chOff x="3334" y="1717"/>
                  <a:chExt cx="1125" cy="2426"/>
                </a:xfrm>
              </p:grpSpPr>
              <p:sp>
                <p:nvSpPr>
                  <p:cNvPr id="24677" name="Freeform 101"/>
                  <p:cNvSpPr>
                    <a:spLocks/>
                  </p:cNvSpPr>
                  <p:nvPr/>
                </p:nvSpPr>
                <p:spPr bwMode="hidden">
                  <a:xfrm rot="3144576">
                    <a:off x="2628" y="2423"/>
                    <a:ext cx="1724" cy="312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4678" name="Freeform 102"/>
                  <p:cNvSpPr>
                    <a:spLocks/>
                  </p:cNvSpPr>
                  <p:nvPr/>
                </p:nvSpPr>
                <p:spPr bwMode="hidden">
                  <a:xfrm rot="3144576">
                    <a:off x="3751" y="3436"/>
                    <a:ext cx="925" cy="490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24679" name="Group 103"/>
                <p:cNvGrpSpPr>
                  <a:grpSpLocks/>
                </p:cNvGrpSpPr>
                <p:nvPr/>
              </p:nvGrpSpPr>
              <p:grpSpPr bwMode="auto">
                <a:xfrm>
                  <a:off x="4391" y="721"/>
                  <a:ext cx="347" cy="951"/>
                  <a:chOff x="3181" y="1866"/>
                  <a:chExt cx="883" cy="2426"/>
                </a:xfrm>
              </p:grpSpPr>
              <p:sp>
                <p:nvSpPr>
                  <p:cNvPr id="24680" name="Freeform 104"/>
                  <p:cNvSpPr>
                    <a:spLocks/>
                  </p:cNvSpPr>
                  <p:nvPr/>
                </p:nvSpPr>
                <p:spPr bwMode="hidden">
                  <a:xfrm rot="3745735">
                    <a:off x="2506" y="2541"/>
                    <a:ext cx="1650" cy="299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4681" name="Freeform 105"/>
                  <p:cNvSpPr>
                    <a:spLocks/>
                  </p:cNvSpPr>
                  <p:nvPr/>
                </p:nvSpPr>
                <p:spPr bwMode="hidden">
                  <a:xfrm rot="3745735">
                    <a:off x="3387" y="3615"/>
                    <a:ext cx="885" cy="469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24682" name="Group 106"/>
                <p:cNvGrpSpPr>
                  <a:grpSpLocks/>
                </p:cNvGrpSpPr>
                <p:nvPr/>
              </p:nvGrpSpPr>
              <p:grpSpPr bwMode="auto">
                <a:xfrm>
                  <a:off x="4323" y="767"/>
                  <a:ext cx="243" cy="935"/>
                  <a:chOff x="3006" y="1983"/>
                  <a:chExt cx="619" cy="2386"/>
                </a:xfrm>
              </p:grpSpPr>
              <p:sp>
                <p:nvSpPr>
                  <p:cNvPr id="24683" name="Freeform 107"/>
                  <p:cNvSpPr>
                    <a:spLocks/>
                  </p:cNvSpPr>
                  <p:nvPr/>
                </p:nvSpPr>
                <p:spPr bwMode="hidden">
                  <a:xfrm rot="4286818">
                    <a:off x="2328" y="2661"/>
                    <a:ext cx="1601" cy="246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4684" name="Freeform 108"/>
                  <p:cNvSpPr>
                    <a:spLocks/>
                  </p:cNvSpPr>
                  <p:nvPr/>
                </p:nvSpPr>
                <p:spPr bwMode="hidden">
                  <a:xfrm rot="4286818">
                    <a:off x="3002" y="3747"/>
                    <a:ext cx="859" cy="386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24685" name="Group 109"/>
                <p:cNvGrpSpPr>
                  <a:grpSpLocks/>
                </p:cNvGrpSpPr>
                <p:nvPr/>
              </p:nvGrpSpPr>
              <p:grpSpPr bwMode="auto">
                <a:xfrm>
                  <a:off x="4249" y="813"/>
                  <a:ext cx="159" cy="870"/>
                  <a:chOff x="2819" y="2101"/>
                  <a:chExt cx="405" cy="2219"/>
                </a:xfrm>
              </p:grpSpPr>
              <p:sp>
                <p:nvSpPr>
                  <p:cNvPr id="24686" name="Freeform 110"/>
                  <p:cNvSpPr>
                    <a:spLocks/>
                  </p:cNvSpPr>
                  <p:nvPr/>
                </p:nvSpPr>
                <p:spPr bwMode="hidden">
                  <a:xfrm rot="4898956">
                    <a:off x="2206" y="2714"/>
                    <a:ext cx="1471" cy="246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4687" name="Freeform 111"/>
                  <p:cNvSpPr>
                    <a:spLocks/>
                  </p:cNvSpPr>
                  <p:nvPr/>
                </p:nvSpPr>
                <p:spPr bwMode="hidden">
                  <a:xfrm rot="4898956">
                    <a:off x="2636" y="3732"/>
                    <a:ext cx="790" cy="386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24688" name="Group 112"/>
                <p:cNvGrpSpPr>
                  <a:grpSpLocks/>
                </p:cNvGrpSpPr>
                <p:nvPr/>
              </p:nvGrpSpPr>
              <p:grpSpPr bwMode="auto">
                <a:xfrm>
                  <a:off x="4045" y="826"/>
                  <a:ext cx="167" cy="857"/>
                  <a:chOff x="2287" y="2135"/>
                  <a:chExt cx="426" cy="2185"/>
                </a:xfrm>
              </p:grpSpPr>
              <p:sp>
                <p:nvSpPr>
                  <p:cNvPr id="24689" name="Freeform 113"/>
                  <p:cNvSpPr>
                    <a:spLocks/>
                  </p:cNvSpPr>
                  <p:nvPr/>
                </p:nvSpPr>
                <p:spPr bwMode="hidden">
                  <a:xfrm rot="5755659">
                    <a:off x="1900" y="2760"/>
                    <a:ext cx="1437" cy="188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540000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4690" name="Freeform 114"/>
                  <p:cNvSpPr>
                    <a:spLocks/>
                  </p:cNvSpPr>
                  <p:nvPr/>
                </p:nvSpPr>
                <p:spPr bwMode="hidden">
                  <a:xfrm rot="5755659">
                    <a:off x="2049" y="3787"/>
                    <a:ext cx="771" cy="295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</p:grpSp>
          <p:sp>
            <p:nvSpPr>
              <p:cNvPr id="24691" name="Freeform 115"/>
              <p:cNvSpPr>
                <a:spLocks/>
              </p:cNvSpPr>
              <p:nvPr/>
            </p:nvSpPr>
            <p:spPr bwMode="hidden">
              <a:xfrm flipH="1">
                <a:off x="3873" y="934"/>
                <a:ext cx="191" cy="580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4692" name="Arc 116"/>
              <p:cNvSpPr>
                <a:spLocks/>
              </p:cNvSpPr>
              <p:nvPr/>
            </p:nvSpPr>
            <p:spPr bwMode="hidden">
              <a:xfrm flipH="1">
                <a:off x="3528" y="726"/>
                <a:ext cx="833" cy="903"/>
              </a:xfrm>
              <a:custGeom>
                <a:avLst/>
                <a:gdLst>
                  <a:gd name="G0" fmla="+- 0 0 0"/>
                  <a:gd name="G1" fmla="+- 20897 0 0"/>
                  <a:gd name="G2" fmla="+- 21600 0 0"/>
                  <a:gd name="T0" fmla="*/ 5467 w 21600"/>
                  <a:gd name="T1" fmla="*/ 0 h 21602"/>
                  <a:gd name="T2" fmla="*/ 21589 w 21600"/>
                  <a:gd name="T3" fmla="*/ 21602 h 21602"/>
                  <a:gd name="T4" fmla="*/ 0 w 21600"/>
                  <a:gd name="T5" fmla="*/ 20897 h 216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600" h="21602" fill="none" extrusionOk="0">
                    <a:moveTo>
                      <a:pt x="5466" y="0"/>
                    </a:moveTo>
                    <a:cubicBezTo>
                      <a:pt x="14970" y="2486"/>
                      <a:pt x="21600" y="11073"/>
                      <a:pt x="21600" y="20897"/>
                    </a:cubicBezTo>
                    <a:cubicBezTo>
                      <a:pt x="21600" y="21132"/>
                      <a:pt x="21596" y="21367"/>
                      <a:pt x="21588" y="21601"/>
                    </a:cubicBezTo>
                  </a:path>
                  <a:path w="21600" h="21602" stroke="0" extrusionOk="0">
                    <a:moveTo>
                      <a:pt x="5466" y="0"/>
                    </a:moveTo>
                    <a:cubicBezTo>
                      <a:pt x="14970" y="2486"/>
                      <a:pt x="21600" y="11073"/>
                      <a:pt x="21600" y="20897"/>
                    </a:cubicBezTo>
                    <a:cubicBezTo>
                      <a:pt x="21600" y="21132"/>
                      <a:pt x="21596" y="21367"/>
                      <a:pt x="21588" y="21601"/>
                    </a:cubicBezTo>
                    <a:lnTo>
                      <a:pt x="0" y="20897"/>
                    </a:lnTo>
                    <a:close/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4693" name="Arc 117"/>
              <p:cNvSpPr>
                <a:spLocks/>
              </p:cNvSpPr>
              <p:nvPr/>
            </p:nvSpPr>
            <p:spPr bwMode="hidden">
              <a:xfrm flipV="1">
                <a:off x="4278" y="179"/>
                <a:ext cx="1007" cy="802"/>
              </a:xfrm>
              <a:custGeom>
                <a:avLst/>
                <a:gdLst>
                  <a:gd name="G0" fmla="+- 17826 0 0"/>
                  <a:gd name="G1" fmla="+- 0 0 0"/>
                  <a:gd name="G2" fmla="+- 21600 0 0"/>
                  <a:gd name="T0" fmla="*/ 36729 w 36729"/>
                  <a:gd name="T1" fmla="*/ 10451 h 21600"/>
                  <a:gd name="T2" fmla="*/ 0 w 36729"/>
                  <a:gd name="T3" fmla="*/ 12197 h 21600"/>
                  <a:gd name="T4" fmla="*/ 17826 w 36729"/>
                  <a:gd name="T5" fmla="*/ 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6729" h="21600" fill="none" extrusionOk="0">
                    <a:moveTo>
                      <a:pt x="36729" y="10451"/>
                    </a:moveTo>
                    <a:cubicBezTo>
                      <a:pt x="32926" y="17330"/>
                      <a:pt x="25686" y="21599"/>
                      <a:pt x="17826" y="21600"/>
                    </a:cubicBezTo>
                    <a:cubicBezTo>
                      <a:pt x="10696" y="21600"/>
                      <a:pt x="4025" y="18081"/>
                      <a:pt x="-1" y="12197"/>
                    </a:cubicBezTo>
                  </a:path>
                  <a:path w="36729" h="21600" stroke="0" extrusionOk="0">
                    <a:moveTo>
                      <a:pt x="36729" y="10451"/>
                    </a:moveTo>
                    <a:cubicBezTo>
                      <a:pt x="32926" y="17330"/>
                      <a:pt x="25686" y="21599"/>
                      <a:pt x="17826" y="21600"/>
                    </a:cubicBezTo>
                    <a:cubicBezTo>
                      <a:pt x="10696" y="21600"/>
                      <a:pt x="4025" y="18081"/>
                      <a:pt x="-1" y="12197"/>
                    </a:cubicBezTo>
                    <a:lnTo>
                      <a:pt x="17826" y="0"/>
                    </a:lnTo>
                    <a:close/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4694" name="Arc 118"/>
              <p:cNvSpPr>
                <a:spLocks/>
              </p:cNvSpPr>
              <p:nvPr/>
            </p:nvSpPr>
            <p:spPr bwMode="hidden">
              <a:xfrm flipH="1">
                <a:off x="3612" y="580"/>
                <a:ext cx="487" cy="933"/>
              </a:xfrm>
              <a:custGeom>
                <a:avLst/>
                <a:gdLst>
                  <a:gd name="G0" fmla="+- 7340 0 0"/>
                  <a:gd name="G1" fmla="+- 21600 0 0"/>
                  <a:gd name="G2" fmla="+- 21600 0 0"/>
                  <a:gd name="T0" fmla="*/ 0 w 28940"/>
                  <a:gd name="T1" fmla="*/ 1285 h 22305"/>
                  <a:gd name="T2" fmla="*/ 28929 w 28940"/>
                  <a:gd name="T3" fmla="*/ 22305 h 22305"/>
                  <a:gd name="T4" fmla="*/ 7340 w 28940"/>
                  <a:gd name="T5" fmla="*/ 21600 h 223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8940" h="22305" fill="none" extrusionOk="0">
                    <a:moveTo>
                      <a:pt x="0" y="1285"/>
                    </a:moveTo>
                    <a:cubicBezTo>
                      <a:pt x="2353" y="434"/>
                      <a:pt x="4837" y="-1"/>
                      <a:pt x="7340" y="0"/>
                    </a:cubicBezTo>
                    <a:cubicBezTo>
                      <a:pt x="19269" y="0"/>
                      <a:pt x="28940" y="9670"/>
                      <a:pt x="28940" y="21600"/>
                    </a:cubicBezTo>
                    <a:cubicBezTo>
                      <a:pt x="28940" y="21835"/>
                      <a:pt x="28936" y="22070"/>
                      <a:pt x="28928" y="22304"/>
                    </a:cubicBezTo>
                  </a:path>
                  <a:path w="28940" h="22305" stroke="0" extrusionOk="0">
                    <a:moveTo>
                      <a:pt x="0" y="1285"/>
                    </a:moveTo>
                    <a:cubicBezTo>
                      <a:pt x="2353" y="434"/>
                      <a:pt x="4837" y="-1"/>
                      <a:pt x="7340" y="0"/>
                    </a:cubicBezTo>
                    <a:cubicBezTo>
                      <a:pt x="19269" y="0"/>
                      <a:pt x="28940" y="9670"/>
                      <a:pt x="28940" y="21600"/>
                    </a:cubicBezTo>
                    <a:cubicBezTo>
                      <a:pt x="28940" y="21835"/>
                      <a:pt x="28936" y="22070"/>
                      <a:pt x="28928" y="22304"/>
                    </a:cubicBezTo>
                    <a:lnTo>
                      <a:pt x="7340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4695" name="Arc 119"/>
              <p:cNvSpPr>
                <a:spLocks/>
              </p:cNvSpPr>
              <p:nvPr/>
            </p:nvSpPr>
            <p:spPr bwMode="hidden">
              <a:xfrm flipH="1">
                <a:off x="3267" y="628"/>
                <a:ext cx="791" cy="932"/>
              </a:xfrm>
              <a:custGeom>
                <a:avLst/>
                <a:gdLst>
                  <a:gd name="G0" fmla="+- 8873 0 0"/>
                  <a:gd name="G1" fmla="+- 21600 0 0"/>
                  <a:gd name="G2" fmla="+- 21600 0 0"/>
                  <a:gd name="T0" fmla="*/ 0 w 30473"/>
                  <a:gd name="T1" fmla="*/ 1907 h 22305"/>
                  <a:gd name="T2" fmla="*/ 30462 w 30473"/>
                  <a:gd name="T3" fmla="*/ 22305 h 22305"/>
                  <a:gd name="T4" fmla="*/ 8873 w 30473"/>
                  <a:gd name="T5" fmla="*/ 21600 h 223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0473" h="22305" fill="none" extrusionOk="0">
                    <a:moveTo>
                      <a:pt x="-1" y="1906"/>
                    </a:moveTo>
                    <a:cubicBezTo>
                      <a:pt x="2789" y="649"/>
                      <a:pt x="5813" y="-1"/>
                      <a:pt x="8873" y="0"/>
                    </a:cubicBezTo>
                    <a:cubicBezTo>
                      <a:pt x="20802" y="0"/>
                      <a:pt x="30473" y="9670"/>
                      <a:pt x="30473" y="21600"/>
                    </a:cubicBezTo>
                    <a:cubicBezTo>
                      <a:pt x="30473" y="21835"/>
                      <a:pt x="30469" y="22070"/>
                      <a:pt x="30461" y="22304"/>
                    </a:cubicBezTo>
                  </a:path>
                  <a:path w="30473" h="22305" stroke="0" extrusionOk="0">
                    <a:moveTo>
                      <a:pt x="-1" y="1906"/>
                    </a:moveTo>
                    <a:cubicBezTo>
                      <a:pt x="2789" y="649"/>
                      <a:pt x="5813" y="-1"/>
                      <a:pt x="8873" y="0"/>
                    </a:cubicBezTo>
                    <a:cubicBezTo>
                      <a:pt x="20802" y="0"/>
                      <a:pt x="30473" y="9670"/>
                      <a:pt x="30473" y="21600"/>
                    </a:cubicBezTo>
                    <a:cubicBezTo>
                      <a:pt x="30473" y="21835"/>
                      <a:pt x="30469" y="22070"/>
                      <a:pt x="30461" y="22304"/>
                    </a:cubicBezTo>
                    <a:lnTo>
                      <a:pt x="8873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4696" name="Arc 120"/>
              <p:cNvSpPr>
                <a:spLocks/>
              </p:cNvSpPr>
              <p:nvPr/>
            </p:nvSpPr>
            <p:spPr bwMode="hidden">
              <a:xfrm flipH="1">
                <a:off x="3197" y="458"/>
                <a:ext cx="932" cy="933"/>
              </a:xfrm>
              <a:custGeom>
                <a:avLst/>
                <a:gdLst>
                  <a:gd name="G0" fmla="+- 12855 0 0"/>
                  <a:gd name="G1" fmla="+- 21600 0 0"/>
                  <a:gd name="G2" fmla="+- 21600 0 0"/>
                  <a:gd name="T0" fmla="*/ 0 w 34455"/>
                  <a:gd name="T1" fmla="*/ 4241 h 22305"/>
                  <a:gd name="T2" fmla="*/ 34444 w 34455"/>
                  <a:gd name="T3" fmla="*/ 22305 h 22305"/>
                  <a:gd name="T4" fmla="*/ 12855 w 34455"/>
                  <a:gd name="T5" fmla="*/ 21600 h 223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4455" h="22305" fill="none" extrusionOk="0">
                    <a:moveTo>
                      <a:pt x="0" y="4241"/>
                    </a:moveTo>
                    <a:cubicBezTo>
                      <a:pt x="3720" y="1486"/>
                      <a:pt x="8226" y="-1"/>
                      <a:pt x="12855" y="0"/>
                    </a:cubicBezTo>
                    <a:cubicBezTo>
                      <a:pt x="24784" y="0"/>
                      <a:pt x="34455" y="9670"/>
                      <a:pt x="34455" y="21600"/>
                    </a:cubicBezTo>
                    <a:cubicBezTo>
                      <a:pt x="34455" y="21835"/>
                      <a:pt x="34451" y="22070"/>
                      <a:pt x="34443" y="22304"/>
                    </a:cubicBezTo>
                  </a:path>
                  <a:path w="34455" h="22305" stroke="0" extrusionOk="0">
                    <a:moveTo>
                      <a:pt x="0" y="4241"/>
                    </a:moveTo>
                    <a:cubicBezTo>
                      <a:pt x="3720" y="1486"/>
                      <a:pt x="8226" y="-1"/>
                      <a:pt x="12855" y="0"/>
                    </a:cubicBezTo>
                    <a:cubicBezTo>
                      <a:pt x="24784" y="0"/>
                      <a:pt x="34455" y="9670"/>
                      <a:pt x="34455" y="21600"/>
                    </a:cubicBezTo>
                    <a:cubicBezTo>
                      <a:pt x="34455" y="21835"/>
                      <a:pt x="34451" y="22070"/>
                      <a:pt x="34443" y="22304"/>
                    </a:cubicBezTo>
                    <a:lnTo>
                      <a:pt x="12855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4697" name="Arc 121"/>
              <p:cNvSpPr>
                <a:spLocks/>
              </p:cNvSpPr>
              <p:nvPr/>
            </p:nvSpPr>
            <p:spPr bwMode="hidden">
              <a:xfrm>
                <a:off x="4229" y="589"/>
                <a:ext cx="149" cy="933"/>
              </a:xfrm>
              <a:custGeom>
                <a:avLst/>
                <a:gdLst>
                  <a:gd name="G0" fmla="+- 13212 0 0"/>
                  <a:gd name="G1" fmla="+- 21600 0 0"/>
                  <a:gd name="G2" fmla="+- 21600 0 0"/>
                  <a:gd name="T0" fmla="*/ 0 w 34812"/>
                  <a:gd name="T1" fmla="*/ 4512 h 22305"/>
                  <a:gd name="T2" fmla="*/ 34801 w 34812"/>
                  <a:gd name="T3" fmla="*/ 22305 h 22305"/>
                  <a:gd name="T4" fmla="*/ 13212 w 34812"/>
                  <a:gd name="T5" fmla="*/ 21600 h 223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4812" h="22305" fill="none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</a:path>
                  <a:path w="34812" h="22305" stroke="0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  <a:lnTo>
                      <a:pt x="13212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4698" name="Arc 122"/>
              <p:cNvSpPr>
                <a:spLocks/>
              </p:cNvSpPr>
              <p:nvPr/>
            </p:nvSpPr>
            <p:spPr bwMode="hidden">
              <a:xfrm>
                <a:off x="4268" y="585"/>
                <a:ext cx="394" cy="933"/>
              </a:xfrm>
              <a:custGeom>
                <a:avLst/>
                <a:gdLst>
                  <a:gd name="G0" fmla="+- 13212 0 0"/>
                  <a:gd name="G1" fmla="+- 21600 0 0"/>
                  <a:gd name="G2" fmla="+- 21600 0 0"/>
                  <a:gd name="T0" fmla="*/ 0 w 34812"/>
                  <a:gd name="T1" fmla="*/ 4512 h 22305"/>
                  <a:gd name="T2" fmla="*/ 34801 w 34812"/>
                  <a:gd name="T3" fmla="*/ 22305 h 22305"/>
                  <a:gd name="T4" fmla="*/ 13212 w 34812"/>
                  <a:gd name="T5" fmla="*/ 21600 h 223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4812" h="22305" fill="none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</a:path>
                  <a:path w="34812" h="22305" stroke="0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  <a:lnTo>
                      <a:pt x="13212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4699" name="Arc 123"/>
              <p:cNvSpPr>
                <a:spLocks/>
              </p:cNvSpPr>
              <p:nvPr/>
            </p:nvSpPr>
            <p:spPr bwMode="hidden">
              <a:xfrm>
                <a:off x="4303" y="463"/>
                <a:ext cx="559" cy="933"/>
              </a:xfrm>
              <a:custGeom>
                <a:avLst/>
                <a:gdLst>
                  <a:gd name="G0" fmla="+- 13212 0 0"/>
                  <a:gd name="G1" fmla="+- 21600 0 0"/>
                  <a:gd name="G2" fmla="+- 21600 0 0"/>
                  <a:gd name="T0" fmla="*/ 0 w 34812"/>
                  <a:gd name="T1" fmla="*/ 4512 h 22305"/>
                  <a:gd name="T2" fmla="*/ 34801 w 34812"/>
                  <a:gd name="T3" fmla="*/ 22305 h 22305"/>
                  <a:gd name="T4" fmla="*/ 13212 w 34812"/>
                  <a:gd name="T5" fmla="*/ 21600 h 223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4812" h="22305" fill="none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</a:path>
                  <a:path w="34812" h="22305" stroke="0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  <a:lnTo>
                      <a:pt x="13212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4700" name="Freeform 124"/>
              <p:cNvSpPr>
                <a:spLocks/>
              </p:cNvSpPr>
              <p:nvPr/>
            </p:nvSpPr>
            <p:spPr bwMode="hidden">
              <a:xfrm>
                <a:off x="4410" y="1033"/>
                <a:ext cx="190" cy="580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4701" name="Freeform 125"/>
              <p:cNvSpPr>
                <a:spLocks/>
              </p:cNvSpPr>
              <p:nvPr/>
            </p:nvSpPr>
            <p:spPr bwMode="hidden">
              <a:xfrm rot="19660755" flipV="1">
                <a:off x="4114" y="843"/>
                <a:ext cx="173" cy="328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4702" name="Arc 126"/>
              <p:cNvSpPr>
                <a:spLocks/>
              </p:cNvSpPr>
              <p:nvPr/>
            </p:nvSpPr>
            <p:spPr bwMode="hidden">
              <a:xfrm flipH="1">
                <a:off x="3144" y="319"/>
                <a:ext cx="996" cy="933"/>
              </a:xfrm>
              <a:custGeom>
                <a:avLst/>
                <a:gdLst>
                  <a:gd name="G0" fmla="+- 15230 0 0"/>
                  <a:gd name="G1" fmla="+- 21600 0 0"/>
                  <a:gd name="G2" fmla="+- 21600 0 0"/>
                  <a:gd name="T0" fmla="*/ 0 w 36830"/>
                  <a:gd name="T1" fmla="*/ 6283 h 22305"/>
                  <a:gd name="T2" fmla="*/ 36819 w 36830"/>
                  <a:gd name="T3" fmla="*/ 22305 h 22305"/>
                  <a:gd name="T4" fmla="*/ 15230 w 36830"/>
                  <a:gd name="T5" fmla="*/ 21600 h 223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6830" h="22305" fill="none" extrusionOk="0">
                    <a:moveTo>
                      <a:pt x="0" y="6283"/>
                    </a:moveTo>
                    <a:cubicBezTo>
                      <a:pt x="4047" y="2258"/>
                      <a:pt x="9522" y="-1"/>
                      <a:pt x="15230" y="0"/>
                    </a:cubicBezTo>
                    <a:cubicBezTo>
                      <a:pt x="27159" y="0"/>
                      <a:pt x="36830" y="9670"/>
                      <a:pt x="36830" y="21600"/>
                    </a:cubicBezTo>
                    <a:cubicBezTo>
                      <a:pt x="36830" y="21835"/>
                      <a:pt x="36826" y="22070"/>
                      <a:pt x="36818" y="22304"/>
                    </a:cubicBezTo>
                  </a:path>
                  <a:path w="36830" h="22305" stroke="0" extrusionOk="0">
                    <a:moveTo>
                      <a:pt x="0" y="6283"/>
                    </a:moveTo>
                    <a:cubicBezTo>
                      <a:pt x="4047" y="2258"/>
                      <a:pt x="9522" y="-1"/>
                      <a:pt x="15230" y="0"/>
                    </a:cubicBezTo>
                    <a:cubicBezTo>
                      <a:pt x="27159" y="0"/>
                      <a:pt x="36830" y="9670"/>
                      <a:pt x="36830" y="21600"/>
                    </a:cubicBezTo>
                    <a:cubicBezTo>
                      <a:pt x="36830" y="21835"/>
                      <a:pt x="36826" y="22070"/>
                      <a:pt x="36818" y="22304"/>
                    </a:cubicBezTo>
                    <a:lnTo>
                      <a:pt x="15230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4703" name="Arc 127"/>
              <p:cNvSpPr>
                <a:spLocks/>
              </p:cNvSpPr>
              <p:nvPr/>
            </p:nvSpPr>
            <p:spPr bwMode="hidden">
              <a:xfrm flipH="1">
                <a:off x="3425" y="123"/>
                <a:ext cx="725" cy="903"/>
              </a:xfrm>
              <a:custGeom>
                <a:avLst/>
                <a:gdLst>
                  <a:gd name="G0" fmla="+- 18231 0 0"/>
                  <a:gd name="G1" fmla="+- 21600 0 0"/>
                  <a:gd name="G2" fmla="+- 21600 0 0"/>
                  <a:gd name="T0" fmla="*/ 0 w 31881"/>
                  <a:gd name="T1" fmla="*/ 10016 h 21600"/>
                  <a:gd name="T2" fmla="*/ 31881 w 31881"/>
                  <a:gd name="T3" fmla="*/ 4860 h 21600"/>
                  <a:gd name="T4" fmla="*/ 18231 w 31881"/>
                  <a:gd name="T5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1881" h="21600" fill="none" extrusionOk="0">
                    <a:moveTo>
                      <a:pt x="-1" y="10015"/>
                    </a:moveTo>
                    <a:cubicBezTo>
                      <a:pt x="3963" y="3778"/>
                      <a:pt x="10840" y="-1"/>
                      <a:pt x="18231" y="0"/>
                    </a:cubicBezTo>
                    <a:cubicBezTo>
                      <a:pt x="23204" y="0"/>
                      <a:pt x="28026" y="1716"/>
                      <a:pt x="31881" y="4859"/>
                    </a:cubicBezTo>
                  </a:path>
                  <a:path w="31881" h="21600" stroke="0" extrusionOk="0">
                    <a:moveTo>
                      <a:pt x="-1" y="10015"/>
                    </a:moveTo>
                    <a:cubicBezTo>
                      <a:pt x="3963" y="3778"/>
                      <a:pt x="10840" y="-1"/>
                      <a:pt x="18231" y="0"/>
                    </a:cubicBezTo>
                    <a:cubicBezTo>
                      <a:pt x="23204" y="0"/>
                      <a:pt x="28026" y="1716"/>
                      <a:pt x="31881" y="4859"/>
                    </a:cubicBezTo>
                    <a:lnTo>
                      <a:pt x="18231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4704" name="Arc 128"/>
              <p:cNvSpPr>
                <a:spLocks/>
              </p:cNvSpPr>
              <p:nvPr/>
            </p:nvSpPr>
            <p:spPr bwMode="hidden">
              <a:xfrm>
                <a:off x="4199" y="502"/>
                <a:ext cx="299" cy="904"/>
              </a:xfrm>
              <a:custGeom>
                <a:avLst/>
                <a:gdLst>
                  <a:gd name="G0" fmla="+- 13212 0 0"/>
                  <a:gd name="G1" fmla="+- 21600 0 0"/>
                  <a:gd name="G2" fmla="+- 21600 0 0"/>
                  <a:gd name="T0" fmla="*/ 0 w 31146"/>
                  <a:gd name="T1" fmla="*/ 4512 h 21600"/>
                  <a:gd name="T2" fmla="*/ 31146 w 31146"/>
                  <a:gd name="T3" fmla="*/ 9561 h 21600"/>
                  <a:gd name="T4" fmla="*/ 13212 w 31146"/>
                  <a:gd name="T5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1146" h="21600" fill="none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0409" y="0"/>
                      <a:pt x="27134" y="3585"/>
                      <a:pt x="31145" y="9561"/>
                    </a:cubicBezTo>
                  </a:path>
                  <a:path w="31146" h="21600" stroke="0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0409" y="0"/>
                      <a:pt x="27134" y="3585"/>
                      <a:pt x="31145" y="9561"/>
                    </a:cubicBezTo>
                    <a:lnTo>
                      <a:pt x="13212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accent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4705" name="Freeform 129"/>
              <p:cNvSpPr>
                <a:spLocks/>
              </p:cNvSpPr>
              <p:nvPr/>
            </p:nvSpPr>
            <p:spPr bwMode="hidden">
              <a:xfrm flipH="1">
                <a:off x="3307" y="982"/>
                <a:ext cx="425" cy="597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4706" name="Freeform 130"/>
              <p:cNvSpPr>
                <a:spLocks/>
              </p:cNvSpPr>
              <p:nvPr/>
            </p:nvSpPr>
            <p:spPr bwMode="hidden">
              <a:xfrm flipH="1">
                <a:off x="3507" y="350"/>
                <a:ext cx="273" cy="598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4707" name="Freeform 131"/>
              <p:cNvSpPr>
                <a:spLocks/>
              </p:cNvSpPr>
              <p:nvPr/>
            </p:nvSpPr>
            <p:spPr bwMode="hidden">
              <a:xfrm flipH="1">
                <a:off x="3821" y="172"/>
                <a:ext cx="164" cy="597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4708" name="Freeform 132"/>
              <p:cNvSpPr>
                <a:spLocks/>
              </p:cNvSpPr>
              <p:nvPr/>
            </p:nvSpPr>
            <p:spPr bwMode="hidden">
              <a:xfrm>
                <a:off x="4841" y="894"/>
                <a:ext cx="395" cy="628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4709" name="Freeform 133"/>
              <p:cNvSpPr>
                <a:spLocks/>
              </p:cNvSpPr>
              <p:nvPr/>
            </p:nvSpPr>
            <p:spPr bwMode="hidden">
              <a:xfrm>
                <a:off x="4636" y="576"/>
                <a:ext cx="595" cy="419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4710" name="Freeform 134"/>
              <p:cNvSpPr>
                <a:spLocks/>
              </p:cNvSpPr>
              <p:nvPr/>
            </p:nvSpPr>
            <p:spPr bwMode="hidden">
              <a:xfrm>
                <a:off x="4658" y="132"/>
                <a:ext cx="260" cy="562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4711" name="Freeform 135"/>
              <p:cNvSpPr>
                <a:spLocks/>
              </p:cNvSpPr>
              <p:nvPr/>
            </p:nvSpPr>
            <p:spPr bwMode="hidden">
              <a:xfrm rot="20253369">
                <a:off x="4401" y="599"/>
                <a:ext cx="174" cy="329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4712" name="Freeform 136"/>
              <p:cNvSpPr>
                <a:spLocks/>
              </p:cNvSpPr>
              <p:nvPr/>
            </p:nvSpPr>
            <p:spPr bwMode="hidden">
              <a:xfrm rot="1346631" flipH="1">
                <a:off x="3783" y="590"/>
                <a:ext cx="173" cy="329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24713" name="Rectangle 137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301625"/>
            <a:ext cx="7772400" cy="146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4714" name="Rectangle 138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4715" name="Rectangle 13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4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24716" name="Rectangle 14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sz="14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24717" name="Rectangle 14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400">
                <a:solidFill>
                  <a:schemeClr val="tx1"/>
                </a:solidFill>
              </a:defRPr>
            </a:lvl1pPr>
          </a:lstStyle>
          <a:p>
            <a:fld id="{1F060ED7-FCAB-4E5A-B21A-A51C3E636DBB}" type="slidenum">
              <a:rPr lang="en-US"/>
              <a:pPr/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0" r:id="rId1"/>
    <p:sldLayoutId id="2147483661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folHlink"/>
        </a:buClr>
        <a:buChar char="•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Times New Roman" pitchFamily="18" charset="0"/>
        <a:buChar char="−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Times New Roman" pitchFamily="18" charset="0"/>
        <a:buChar char="–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Font typeface="Times New Roman" pitchFamily="18" charset="0"/>
        <a:buChar char="–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Font typeface="Times New Roman" pitchFamily="18" charset="0"/>
        <a:buChar char="–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Font typeface="Times New Roman" pitchFamily="18" charset="0"/>
        <a:buChar char="–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Font typeface="Times New Roman" pitchFamily="18" charset="0"/>
        <a:buChar char="–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F060ED7-FCAB-4E5A-B21A-A51C3E636DBB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2" r:id="rId1"/>
    <p:sldLayoutId id="2147483683" r:id="rId2"/>
    <p:sldLayoutId id="2147483684" r:id="rId3"/>
    <p:sldLayoutId id="2147483685" r:id="rId4"/>
    <p:sldLayoutId id="2147483686" r:id="rId5"/>
    <p:sldLayoutId id="2147483687" r:id="rId6"/>
    <p:sldLayoutId id="2147483688" r:id="rId7"/>
    <p:sldLayoutId id="2147483689" r:id="rId8"/>
    <p:sldLayoutId id="2147483690" r:id="rId9"/>
    <p:sldLayoutId id="2147483691" r:id="rId10"/>
    <p:sldLayoutId id="2147483692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gif"/><Relationship Id="rId13" Type="http://schemas.openxmlformats.org/officeDocument/2006/relationships/image" Target="../media/image10.gif"/><Relationship Id="rId3" Type="http://schemas.openxmlformats.org/officeDocument/2006/relationships/image" Target="../media/image5.gif"/><Relationship Id="rId7" Type="http://schemas.openxmlformats.org/officeDocument/2006/relationships/slide" Target="slide14.xml"/><Relationship Id="rId12" Type="http://schemas.openxmlformats.org/officeDocument/2006/relationships/image" Target="../media/image9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8.xml"/><Relationship Id="rId6" Type="http://schemas.openxmlformats.org/officeDocument/2006/relationships/slide" Target="slide13.xml"/><Relationship Id="rId11" Type="http://schemas.openxmlformats.org/officeDocument/2006/relationships/image" Target="../media/image8.gif"/><Relationship Id="rId5" Type="http://schemas.openxmlformats.org/officeDocument/2006/relationships/slide" Target="slide16.xml"/><Relationship Id="rId10" Type="http://schemas.openxmlformats.org/officeDocument/2006/relationships/slide" Target="slide12.xml"/><Relationship Id="rId4" Type="http://schemas.openxmlformats.org/officeDocument/2006/relationships/slide" Target="slide15.xml"/><Relationship Id="rId9" Type="http://schemas.openxmlformats.org/officeDocument/2006/relationships/image" Target="../media/image7.gi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gif"/><Relationship Id="rId2" Type="http://schemas.openxmlformats.org/officeDocument/2006/relationships/slideLayout" Target="../slideLayouts/slideLayout18.xml"/><Relationship Id="rId1" Type="http://schemas.openxmlformats.org/officeDocument/2006/relationships/audio" Target="file:///D:\Tra\GA%20dien%20tu%204\Tra%202\Em%20yeu%20truong%20em%20(gd).WAV" TargetMode="External"/><Relationship Id="rId4" Type="http://schemas.openxmlformats.org/officeDocument/2006/relationships/image" Target="../media/image12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" Target="slide16.xml"/><Relationship Id="rId2" Type="http://schemas.openxmlformats.org/officeDocument/2006/relationships/slide" Target="slide11.xml"/><Relationship Id="rId1" Type="http://schemas.openxmlformats.org/officeDocument/2006/relationships/slideLayout" Target="../slideLayouts/slideLayout13.xml"/><Relationship Id="rId4" Type="http://schemas.openxmlformats.org/officeDocument/2006/relationships/audio" Target="../media/audio1.wav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" Target="slide11.xml"/><Relationship Id="rId2" Type="http://schemas.openxmlformats.org/officeDocument/2006/relationships/slide" Target="slide14.xml"/><Relationship Id="rId1" Type="http://schemas.openxmlformats.org/officeDocument/2006/relationships/slideLayout" Target="../slideLayouts/slideLayout13.xml"/><Relationship Id="rId4" Type="http://schemas.openxmlformats.org/officeDocument/2006/relationships/audio" Target="../media/audio1.wav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" Target="slide11.xml"/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" Target="slide16.xml"/><Relationship Id="rId2" Type="http://schemas.openxmlformats.org/officeDocument/2006/relationships/slide" Target="slide11.xml"/><Relationship Id="rId1" Type="http://schemas.openxmlformats.org/officeDocument/2006/relationships/slideLayout" Target="../slideLayouts/slideLayout13.xml"/><Relationship Id="rId4" Type="http://schemas.openxmlformats.org/officeDocument/2006/relationships/audio" Target="../media/audio1.wav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slideLayout" Target="../slideLayouts/slideLayout2.xml"/><Relationship Id="rId1" Type="http://schemas.openxmlformats.org/officeDocument/2006/relationships/audio" Target="../media/audio5.wav"/><Relationship Id="rId6" Type="http://schemas.openxmlformats.org/officeDocument/2006/relationships/image" Target="../media/image15.gif"/><Relationship Id="rId5" Type="http://schemas.openxmlformats.org/officeDocument/2006/relationships/image" Target="../media/image12.png"/><Relationship Id="rId4" Type="http://schemas.openxmlformats.org/officeDocument/2006/relationships/image" Target="../media/image14.gi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4.wmf"/><Relationship Id="rId4" Type="http://schemas.openxmlformats.org/officeDocument/2006/relationships/audio" Target="../media/audio3.wav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logo truong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04800" y="228600"/>
            <a:ext cx="1330390" cy="131695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6" name="TextBox 5"/>
          <p:cNvSpPr txBox="1"/>
          <p:nvPr/>
        </p:nvSpPr>
        <p:spPr>
          <a:xfrm>
            <a:off x="1676400" y="381000"/>
            <a:ext cx="7239000" cy="1077218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cap="all" dirty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+mn-lt"/>
                <a:cs typeface="+mn-cs"/>
              </a:rPr>
              <a:t>PHÒNG GD&amp;ĐT  QUẬN LONG BIÊN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cap="all" dirty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+mn-lt"/>
                <a:cs typeface="+mn-cs"/>
              </a:rPr>
              <a:t>TRƯỜNG TIỂU HỌC ÁI MỘ A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04800" y="1981200"/>
            <a:ext cx="8534400" cy="4247317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threePt" dir="t"/>
            </a:scene3d>
            <a:sp3d extrusionH="57150">
              <a:bevelT w="82550" h="38100" prst="coolSlant"/>
            </a:sp3d>
          </a:bodyPr>
          <a:lstStyle/>
          <a:p>
            <a:pPr algn="ctr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MÔN: TOÁN 4</a:t>
            </a:r>
            <a:endParaRPr lang="en-US" sz="32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>
                <a:outerShdw blurRad="60007" dist="310007" dir="7680000" sy="30000" kx="1300200" algn="ctr" rotWithShape="0">
                  <a:prstClr val="black">
                    <a:alpha val="32000"/>
                  </a:prstClr>
                </a:outerShdw>
              </a:effectLst>
              <a:latin typeface="+mn-lt"/>
              <a:cs typeface="+mn-cs"/>
            </a:endParaRPr>
          </a:p>
          <a:p>
            <a:pPr algn="ctr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Tiết</a:t>
            </a:r>
            <a:r>
              <a:rPr lang="en-US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: </a:t>
            </a:r>
            <a:r>
              <a:rPr lang="en-US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22  </a:t>
            </a:r>
            <a:r>
              <a:rPr lang="en-US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-  </a:t>
            </a:r>
            <a:r>
              <a:rPr lang="en-US" sz="32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Tuần</a:t>
            </a:r>
            <a:r>
              <a:rPr lang="en-US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 : </a:t>
            </a:r>
            <a:r>
              <a:rPr lang="en-US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5</a:t>
            </a:r>
            <a:endParaRPr lang="en-US" sz="32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>
                <a:outerShdw blurRad="60007" dist="310007" dir="7680000" sy="30000" kx="1300200" algn="ctr" rotWithShape="0">
                  <a:prstClr val="black">
                    <a:alpha val="32000"/>
                  </a:prstClr>
                </a:outerShdw>
              </a:effectLst>
              <a:latin typeface="+mn-lt"/>
              <a:cs typeface="+mn-cs"/>
            </a:endParaRPr>
          </a:p>
          <a:p>
            <a:pPr lvl="2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TÊN BÀI: </a:t>
            </a:r>
            <a:r>
              <a:rPr lang="en-US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Tim </a:t>
            </a:r>
            <a:r>
              <a:rPr lang="en-US" sz="32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số</a:t>
            </a:r>
            <a:r>
              <a:rPr lang="en-US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 </a:t>
            </a:r>
            <a:r>
              <a:rPr lang="en-US" sz="32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trung</a:t>
            </a:r>
            <a:r>
              <a:rPr lang="en-US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 </a:t>
            </a:r>
            <a:r>
              <a:rPr lang="en-US" sz="32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bình</a:t>
            </a:r>
            <a:r>
              <a:rPr lang="en-US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 </a:t>
            </a:r>
            <a:r>
              <a:rPr lang="en-US" sz="32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cộng</a:t>
            </a:r>
            <a:endParaRPr lang="en-US" sz="32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>
                <a:outerShdw blurRad="60007" dist="310007" dir="7680000" sy="30000" kx="1300200" algn="ctr" rotWithShape="0">
                  <a:prstClr val="black">
                    <a:alpha val="32000"/>
                  </a:prstClr>
                </a:outerShdw>
              </a:effectLst>
              <a:latin typeface="+mn-lt"/>
              <a:cs typeface="+mn-cs"/>
            </a:endParaRPr>
          </a:p>
          <a:p>
            <a:pPr lvl="2" algn="ctr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US" sz="2800" b="1" i="1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>
                <a:outerShdw blurRad="60007" dist="310007" dir="7680000" sy="30000" kx="1300200" algn="ctr" rotWithShape="0">
                  <a:prstClr val="black">
                    <a:alpha val="32000"/>
                  </a:prstClr>
                </a:outerShdw>
              </a:effectLst>
              <a:latin typeface="+mn-lt"/>
              <a:cs typeface="+mn-cs"/>
            </a:endParaRPr>
          </a:p>
          <a:p>
            <a:pPr lvl="2" algn="ctr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US" sz="2800" b="1" i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>
                <a:outerShdw blurRad="60007" dist="310007" dir="7680000" sy="30000" kx="1300200" algn="ctr" rotWithShape="0">
                  <a:prstClr val="black">
                    <a:alpha val="32000"/>
                  </a:prstClr>
                </a:outerShdw>
              </a:effectLst>
              <a:latin typeface="+mn-lt"/>
              <a:cs typeface="+mn-cs"/>
            </a:endParaRPr>
          </a:p>
          <a:p>
            <a:pPr lvl="2" algn="ctr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i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GV </a:t>
            </a:r>
            <a:r>
              <a:rPr lang="en-US" sz="2800" b="1" i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t</a:t>
            </a:r>
            <a:r>
              <a:rPr lang="en-US" sz="2800" b="1" i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hực</a:t>
            </a:r>
            <a:r>
              <a:rPr lang="en-US" sz="2800" b="1" i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 </a:t>
            </a:r>
            <a:r>
              <a:rPr lang="en-US" sz="2800" b="1" i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hiện</a:t>
            </a:r>
            <a:r>
              <a:rPr lang="en-US" sz="2800" b="1" i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: </a:t>
            </a:r>
            <a:r>
              <a:rPr lang="en-US" sz="2800" b="1" i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Nguyễn</a:t>
            </a:r>
            <a:r>
              <a:rPr lang="en-US" sz="2800" b="1" i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 </a:t>
            </a:r>
            <a:r>
              <a:rPr lang="en-US" sz="2800" b="1" i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Thanh</a:t>
            </a:r>
            <a:r>
              <a:rPr lang="en-US" sz="2800" b="1" i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 </a:t>
            </a:r>
            <a:r>
              <a:rPr lang="en-US" sz="2800" b="1" i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Hà</a:t>
            </a:r>
            <a:r>
              <a:rPr lang="en-US" sz="2800" b="1" i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 </a:t>
            </a:r>
            <a:endParaRPr lang="en-US" sz="2800" b="1" i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>
                <a:outerShdw blurRad="60007" dist="310007" dir="7680000" sy="30000" kx="1300200" algn="ctr" rotWithShape="0">
                  <a:prstClr val="black">
                    <a:alpha val="32000"/>
                  </a:prstClr>
                </a:outerShdw>
              </a:effectLst>
              <a:latin typeface="+mn-lt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60" name="Text Box 4"/>
          <p:cNvSpPr txBox="1">
            <a:spLocks noChangeArrowheads="1"/>
          </p:cNvSpPr>
          <p:nvPr/>
        </p:nvSpPr>
        <p:spPr bwMode="auto">
          <a:xfrm>
            <a:off x="1295400" y="3657600"/>
            <a:ext cx="6096000" cy="5191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 sz="2800" b="1" u="sng"/>
          </a:p>
        </p:txBody>
      </p:sp>
      <p:sp>
        <p:nvSpPr>
          <p:cNvPr id="70662" name="Text Box 6"/>
          <p:cNvSpPr txBox="1">
            <a:spLocks noChangeArrowheads="1"/>
          </p:cNvSpPr>
          <p:nvPr/>
        </p:nvSpPr>
        <p:spPr bwMode="auto">
          <a:xfrm>
            <a:off x="685800" y="673100"/>
            <a:ext cx="7848600" cy="83099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400" dirty="0" err="1">
                <a:solidFill>
                  <a:schemeClr val="tx1"/>
                </a:solidFill>
              </a:rPr>
              <a:t>Bài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tập</a:t>
            </a:r>
            <a:r>
              <a:rPr lang="en-US" sz="2400" dirty="0">
                <a:solidFill>
                  <a:schemeClr val="tx1"/>
                </a:solidFill>
              </a:rPr>
              <a:t> 3:  </a:t>
            </a:r>
            <a:r>
              <a:rPr lang="en-US" sz="2400" dirty="0" err="1">
                <a:solidFill>
                  <a:schemeClr val="tx1"/>
                </a:solidFill>
              </a:rPr>
              <a:t>Tìm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trung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bình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cộng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của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các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số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tự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nhiên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liên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tiếp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từ</a:t>
            </a:r>
            <a:r>
              <a:rPr lang="en-US" sz="2400" dirty="0">
                <a:solidFill>
                  <a:schemeClr val="tx1"/>
                </a:solidFill>
              </a:rPr>
              <a:t> 1 </a:t>
            </a:r>
            <a:r>
              <a:rPr lang="en-US" sz="2400" dirty="0" err="1">
                <a:solidFill>
                  <a:schemeClr val="tx1"/>
                </a:solidFill>
              </a:rPr>
              <a:t>đến</a:t>
            </a:r>
            <a:r>
              <a:rPr lang="en-US" sz="2400" dirty="0">
                <a:solidFill>
                  <a:schemeClr val="tx1"/>
                </a:solidFill>
              </a:rPr>
              <a:t> 9.</a:t>
            </a:r>
          </a:p>
        </p:txBody>
      </p:sp>
      <p:sp>
        <p:nvSpPr>
          <p:cNvPr id="70663" name="AutoShape 7"/>
          <p:cNvSpPr>
            <a:spLocks noChangeArrowheads="1"/>
          </p:cNvSpPr>
          <p:nvPr/>
        </p:nvSpPr>
        <p:spPr bwMode="auto">
          <a:xfrm>
            <a:off x="1295400" y="1846263"/>
            <a:ext cx="6248400" cy="1219200"/>
          </a:xfrm>
          <a:prstGeom prst="flowChartConnector">
            <a:avLst/>
          </a:prstGeom>
          <a:gradFill rotWithShape="1">
            <a:gsLst>
              <a:gs pos="0">
                <a:srgbClr val="6600FF"/>
              </a:gs>
              <a:gs pos="50000">
                <a:srgbClr val="6600FF">
                  <a:gamma/>
                  <a:tint val="0"/>
                  <a:invGamma/>
                </a:srgbClr>
              </a:gs>
              <a:gs pos="100000">
                <a:srgbClr val="6600FF"/>
              </a:gs>
            </a:gsLst>
            <a:lin ang="5400000" scaled="1"/>
          </a:gradFill>
          <a:ln w="9525">
            <a:solidFill>
              <a:srgbClr val="FF0066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800" b="1">
                <a:solidFill>
                  <a:srgbClr val="800000"/>
                </a:solidFill>
              </a:rPr>
              <a:t>Từ 1 đến 9 gồm những số nào?</a:t>
            </a:r>
          </a:p>
          <a:p>
            <a:pPr algn="ctr">
              <a:spcBef>
                <a:spcPct val="0"/>
              </a:spcBef>
            </a:pPr>
            <a:endParaRPr lang="en-US" b="1">
              <a:solidFill>
                <a:schemeClr val="tx1"/>
              </a:solidFill>
            </a:endParaRPr>
          </a:p>
        </p:txBody>
      </p:sp>
      <p:sp>
        <p:nvSpPr>
          <p:cNvPr id="70664" name="Text Box 8"/>
          <p:cNvSpPr txBox="1">
            <a:spLocks noChangeArrowheads="1"/>
          </p:cNvSpPr>
          <p:nvPr/>
        </p:nvSpPr>
        <p:spPr bwMode="auto">
          <a:xfrm>
            <a:off x="1066800" y="1739900"/>
            <a:ext cx="7010400" cy="116046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800">
                <a:solidFill>
                  <a:srgbClr val="000000"/>
                </a:solidFill>
              </a:rPr>
              <a:t>Các số từ 1 đến 9 là : 1, 2, 3, 4, 5, 6, 7, 8, 9.</a:t>
            </a:r>
          </a:p>
          <a:p>
            <a:endParaRPr lang="en-US" sz="2800" u="sng"/>
          </a:p>
        </p:txBody>
      </p:sp>
      <p:sp>
        <p:nvSpPr>
          <p:cNvPr id="70666" name="Text Box 10"/>
          <p:cNvSpPr txBox="1">
            <a:spLocks noChangeArrowheads="1"/>
          </p:cNvSpPr>
          <p:nvPr/>
        </p:nvSpPr>
        <p:spPr bwMode="auto">
          <a:xfrm>
            <a:off x="685800" y="4405313"/>
            <a:ext cx="7772400" cy="27320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90000"/>
              </a:lnSpc>
            </a:pPr>
            <a:r>
              <a:rPr lang="en-US">
                <a:solidFill>
                  <a:srgbClr val="000000"/>
                </a:solidFill>
              </a:rPr>
              <a:t>Trung bình cộng của các số tự nhiên liên tiếp từ 1 đến 9 là:</a:t>
            </a:r>
          </a:p>
          <a:p>
            <a:pPr>
              <a:lnSpc>
                <a:spcPct val="90000"/>
              </a:lnSpc>
            </a:pPr>
            <a:r>
              <a:rPr lang="en-US">
                <a:solidFill>
                  <a:srgbClr val="000000"/>
                </a:solidFill>
              </a:rPr>
              <a:t>                        45: 9 = 5 </a:t>
            </a:r>
          </a:p>
          <a:p>
            <a:pPr>
              <a:lnSpc>
                <a:spcPct val="30000"/>
              </a:lnSpc>
            </a:pPr>
            <a:r>
              <a:rPr lang="en-US">
                <a:solidFill>
                  <a:srgbClr val="000000"/>
                </a:solidFill>
              </a:rPr>
              <a:t>                                     </a:t>
            </a:r>
            <a:r>
              <a:rPr lang="en-US" sz="3600">
                <a:solidFill>
                  <a:srgbClr val="000000"/>
                </a:solidFill>
              </a:rPr>
              <a:t>Đáp số : 5</a:t>
            </a:r>
            <a:r>
              <a:rPr lang="en-US">
                <a:solidFill>
                  <a:srgbClr val="000000"/>
                </a:solidFill>
              </a:rPr>
              <a:t> </a:t>
            </a:r>
          </a:p>
          <a:p>
            <a:endParaRPr lang="en-US" sz="2800" u="sng"/>
          </a:p>
        </p:txBody>
      </p:sp>
      <p:sp>
        <p:nvSpPr>
          <p:cNvPr id="70675" name="Rectangle 19"/>
          <p:cNvSpPr>
            <a:spLocks noChangeArrowheads="1"/>
          </p:cNvSpPr>
          <p:nvPr/>
        </p:nvSpPr>
        <p:spPr bwMode="auto">
          <a:xfrm>
            <a:off x="1600200" y="3722688"/>
            <a:ext cx="3911600" cy="57943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>
                <a:solidFill>
                  <a:srgbClr val="000000"/>
                </a:solidFill>
              </a:rPr>
              <a:t>Từ 1 đến 9 có 9 chữ số</a:t>
            </a:r>
          </a:p>
        </p:txBody>
      </p:sp>
      <p:sp>
        <p:nvSpPr>
          <p:cNvPr id="70676" name="AutoShape 20"/>
          <p:cNvSpPr>
            <a:spLocks noChangeArrowheads="1"/>
          </p:cNvSpPr>
          <p:nvPr/>
        </p:nvSpPr>
        <p:spPr bwMode="auto">
          <a:xfrm>
            <a:off x="217488" y="2119313"/>
            <a:ext cx="8621712" cy="1538287"/>
          </a:xfrm>
          <a:prstGeom prst="flowChartConnector">
            <a:avLst/>
          </a:prstGeom>
          <a:gradFill rotWithShape="1">
            <a:gsLst>
              <a:gs pos="0">
                <a:srgbClr val="6600FF"/>
              </a:gs>
              <a:gs pos="50000">
                <a:srgbClr val="6600FF">
                  <a:gamma/>
                  <a:tint val="0"/>
                  <a:invGamma/>
                </a:srgbClr>
              </a:gs>
              <a:gs pos="100000">
                <a:srgbClr val="6600FF"/>
              </a:gs>
            </a:gsLst>
            <a:lin ang="5400000" scaled="1"/>
          </a:gradFill>
          <a:ln w="9525">
            <a:solidFill>
              <a:srgbClr val="FF0066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50000"/>
              </a:lnSpc>
            </a:pPr>
            <a:r>
              <a:rPr lang="en-US">
                <a:solidFill>
                  <a:srgbClr val="FF0066"/>
                </a:solidFill>
              </a:rPr>
              <a:t>Muốn tìm trung bình cộng của các số đó, </a:t>
            </a:r>
          </a:p>
          <a:p>
            <a:pPr algn="ctr">
              <a:lnSpc>
                <a:spcPct val="50000"/>
              </a:lnSpc>
            </a:pPr>
            <a:r>
              <a:rPr lang="en-US">
                <a:solidFill>
                  <a:srgbClr val="FF0066"/>
                </a:solidFill>
              </a:rPr>
              <a:t>trước tiên ta phải làm gì?</a:t>
            </a:r>
          </a:p>
        </p:txBody>
      </p:sp>
      <p:sp>
        <p:nvSpPr>
          <p:cNvPr id="70677" name="AutoShape 21"/>
          <p:cNvSpPr>
            <a:spLocks noChangeArrowheads="1"/>
          </p:cNvSpPr>
          <p:nvPr/>
        </p:nvSpPr>
        <p:spPr bwMode="auto">
          <a:xfrm>
            <a:off x="1066800" y="3567113"/>
            <a:ext cx="6248400" cy="1219200"/>
          </a:xfrm>
          <a:prstGeom prst="flowChartConnector">
            <a:avLst/>
          </a:prstGeom>
          <a:gradFill rotWithShape="1">
            <a:gsLst>
              <a:gs pos="0">
                <a:srgbClr val="6600FF"/>
              </a:gs>
              <a:gs pos="50000">
                <a:srgbClr val="6600FF">
                  <a:gamma/>
                  <a:tint val="0"/>
                  <a:invGamma/>
                </a:srgbClr>
              </a:gs>
              <a:gs pos="100000">
                <a:srgbClr val="6600FF"/>
              </a:gs>
            </a:gsLst>
            <a:lin ang="5400000" scaled="1"/>
          </a:gradFill>
          <a:ln w="9525">
            <a:solidFill>
              <a:srgbClr val="FF0066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/>
              <a:t>Từ 1 đến 9 có bao nhiêu chữ số ?</a:t>
            </a:r>
          </a:p>
        </p:txBody>
      </p:sp>
      <p:sp>
        <p:nvSpPr>
          <p:cNvPr id="70678" name="Text Box 22"/>
          <p:cNvSpPr txBox="1">
            <a:spLocks noChangeArrowheads="1"/>
          </p:cNvSpPr>
          <p:nvPr/>
        </p:nvSpPr>
        <p:spPr bwMode="auto">
          <a:xfrm>
            <a:off x="1066800" y="2225675"/>
            <a:ext cx="7010400" cy="223996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80000"/>
              </a:lnSpc>
            </a:pPr>
            <a:r>
              <a:rPr lang="en-US">
                <a:solidFill>
                  <a:srgbClr val="000000"/>
                </a:solidFill>
              </a:rPr>
              <a:t>Tính tổng của các số tự nhiên liên tiếp</a:t>
            </a:r>
            <a:r>
              <a:rPr lang="en-US" b="1">
                <a:solidFill>
                  <a:srgbClr val="000000"/>
                </a:solidFill>
              </a:rPr>
              <a:t> </a:t>
            </a:r>
            <a:r>
              <a:rPr lang="en-US">
                <a:solidFill>
                  <a:srgbClr val="000000"/>
                </a:solidFill>
              </a:rPr>
              <a:t>từ 1 đến 9.</a:t>
            </a:r>
          </a:p>
          <a:p>
            <a:pPr>
              <a:lnSpc>
                <a:spcPct val="80000"/>
              </a:lnSpc>
            </a:pPr>
            <a:r>
              <a:rPr lang="en-US" b="1">
                <a:solidFill>
                  <a:srgbClr val="000000"/>
                </a:solidFill>
              </a:rPr>
              <a:t>1+ 2 +3+ 4+ 5+ 6+ 7+ 8+ 9 =</a:t>
            </a:r>
          </a:p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70679" name="Text Box 23"/>
          <p:cNvSpPr txBox="1">
            <a:spLocks noChangeArrowheads="1"/>
          </p:cNvSpPr>
          <p:nvPr/>
        </p:nvSpPr>
        <p:spPr bwMode="auto">
          <a:xfrm>
            <a:off x="6186488" y="3081338"/>
            <a:ext cx="1066800" cy="57943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/>
              <a:t>45</a:t>
            </a:r>
          </a:p>
        </p:txBody>
      </p:sp>
    </p:spTree>
  </p:cSld>
  <p:clrMapOvr>
    <a:masterClrMapping/>
  </p:clrMapOvr>
  <p:transition spd="slow" advTm="0">
    <p:wipe dir="u"/>
    <p:sndAc>
      <p:stSnd>
        <p:snd r:embed="rId2" name="applause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06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06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706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706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706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 additive="base">
                                        <p:cTn id="15" dur="500"/>
                                        <p:tgtEl>
                                          <p:spTgt spid="706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/>
                                        <p:tgtEl>
                                          <p:spTgt spid="706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6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2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3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0664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0664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06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800" decel="100000"/>
                                        <p:tgtEl>
                                          <p:spTgt spid="7067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800" decel="100000" fill="hold"/>
                                        <p:tgtEl>
                                          <p:spTgt spid="7067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800" decel="100000" fill="hold"/>
                                        <p:tgtEl>
                                          <p:spTgt spid="706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800" decel="100000" fill="hold"/>
                                        <p:tgtEl>
                                          <p:spTgt spid="706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06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06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edge">
                                      <p:cBhvr>
                                        <p:cTn id="39" dur="2000"/>
                                        <p:tgtEl>
                                          <p:spTgt spid="706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06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706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706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706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706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3" dur="500"/>
                                        <p:tgtEl>
                                          <p:spTgt spid="706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8" dur="500"/>
                                        <p:tgtEl>
                                          <p:spTgt spid="706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edge">
                                      <p:cBhvr>
                                        <p:cTn id="62" dur="2000"/>
                                        <p:tgtEl>
                                          <p:spTgt spid="706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06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706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706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0" dur="1000"/>
                                        <p:tgtEl>
                                          <p:spTgt spid="706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706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706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706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706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706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706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85" dur="1000"/>
                                        <p:tgtEl>
                                          <p:spTgt spid="706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706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706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706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500" fill="hold"/>
                                        <p:tgtEl>
                                          <p:spTgt spid="706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4" dur="500" tmFilter="0,0; .5, 1; 1, 1"/>
                                        <p:tgtEl>
                                          <p:spTgt spid="706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0663" grpId="0" animBg="1"/>
      <p:bldP spid="70663" grpId="1" animBg="1"/>
      <p:bldP spid="70664" grpId="0"/>
      <p:bldP spid="70675" grpId="0"/>
      <p:bldP spid="70676" grpId="0" animBg="1"/>
      <p:bldP spid="70676" grpId="1" animBg="1"/>
      <p:bldP spid="70677" grpId="0" animBg="1"/>
      <p:bldP spid="70677" grpId="1" animBg="1"/>
      <p:bldP spid="70678" grpId="0"/>
      <p:bldP spid="70679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274" name="Picture 2" descr="Tweety[1]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144000" y="0"/>
            <a:ext cx="933450" cy="790575"/>
          </a:xfrm>
          <a:prstGeom prst="rect">
            <a:avLst/>
          </a:prstGeom>
          <a:noFill/>
        </p:spPr>
      </p:pic>
      <p:sp>
        <p:nvSpPr>
          <p:cNvPr id="54275" name="AutoShape 3">
            <a:hlinkClick r:id="rId4" action="ppaction://hlinksldjump"/>
          </p:cNvPr>
          <p:cNvSpPr>
            <a:spLocks noChangeArrowheads="1"/>
          </p:cNvSpPr>
          <p:nvPr/>
        </p:nvSpPr>
        <p:spPr bwMode="auto">
          <a:xfrm rot="13500000">
            <a:off x="1875632" y="3001168"/>
            <a:ext cx="3155950" cy="3554413"/>
          </a:xfrm>
          <a:custGeom>
            <a:avLst/>
            <a:gdLst>
              <a:gd name="T0" fmla="*/ 10860 w 21600"/>
              <a:gd name="T1" fmla="*/ 2187 h 21600"/>
              <a:gd name="T2" fmla="*/ 2928 w 21600"/>
              <a:gd name="T3" fmla="*/ 10800 h 21600"/>
              <a:gd name="T4" fmla="*/ 10860 w 21600"/>
              <a:gd name="T5" fmla="*/ 21600 h 21600"/>
              <a:gd name="T6" fmla="*/ 18672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5037 w 21600"/>
              <a:gd name="T13" fmla="*/ 2277 h 21600"/>
              <a:gd name="T14" fmla="*/ 16557 w 21600"/>
              <a:gd name="T15" fmla="*/ 13677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0860" y="2187"/>
                </a:moveTo>
                <a:cubicBezTo>
                  <a:pt x="10451" y="1746"/>
                  <a:pt x="9529" y="1018"/>
                  <a:pt x="9015" y="730"/>
                </a:cubicBezTo>
                <a:cubicBezTo>
                  <a:pt x="7865" y="152"/>
                  <a:pt x="6685" y="0"/>
                  <a:pt x="5415" y="0"/>
                </a:cubicBezTo>
                <a:cubicBezTo>
                  <a:pt x="4175" y="152"/>
                  <a:pt x="2995" y="575"/>
                  <a:pt x="1967" y="1305"/>
                </a:cubicBezTo>
                <a:cubicBezTo>
                  <a:pt x="1150" y="2187"/>
                  <a:pt x="575" y="3222"/>
                  <a:pt x="242" y="4220"/>
                </a:cubicBezTo>
                <a:cubicBezTo>
                  <a:pt x="0" y="5410"/>
                  <a:pt x="242" y="6560"/>
                  <a:pt x="575" y="7597"/>
                </a:cubicBezTo>
                <a:lnTo>
                  <a:pt x="10860" y="21600"/>
                </a:lnTo>
                <a:lnTo>
                  <a:pt x="20995" y="7597"/>
                </a:lnTo>
                <a:cubicBezTo>
                  <a:pt x="21480" y="6560"/>
                  <a:pt x="21600" y="5410"/>
                  <a:pt x="21480" y="4220"/>
                </a:cubicBezTo>
                <a:cubicBezTo>
                  <a:pt x="21115" y="3222"/>
                  <a:pt x="20420" y="2187"/>
                  <a:pt x="19632" y="1305"/>
                </a:cubicBezTo>
                <a:cubicBezTo>
                  <a:pt x="18575" y="575"/>
                  <a:pt x="17425" y="152"/>
                  <a:pt x="16275" y="0"/>
                </a:cubicBezTo>
                <a:cubicBezTo>
                  <a:pt x="15005" y="0"/>
                  <a:pt x="13735" y="152"/>
                  <a:pt x="12705" y="730"/>
                </a:cubicBezTo>
                <a:cubicBezTo>
                  <a:pt x="12176" y="1018"/>
                  <a:pt x="11254" y="1746"/>
                  <a:pt x="10860" y="2187"/>
                </a:cubicBezTo>
                <a:close/>
              </a:path>
            </a:pathLst>
          </a:custGeom>
          <a:solidFill>
            <a:srgbClr val="00CCFF"/>
          </a:solidFill>
          <a:ln w="9525">
            <a:noFill/>
            <a:miter lim="800000"/>
            <a:headEnd/>
            <a:tailEnd/>
          </a:ln>
          <a:effectLst/>
        </p:spPr>
        <p:txBody>
          <a:bodyPr vert="eaVert" wrap="none"/>
          <a:lstStyle/>
          <a:p>
            <a:pPr algn="ctr">
              <a:spcBef>
                <a:spcPct val="0"/>
              </a:spcBef>
            </a:pPr>
            <a:endParaRPr lang="en-US" sz="2400" b="1">
              <a:solidFill>
                <a:schemeClr val="tx1"/>
              </a:solidFill>
            </a:endParaRPr>
          </a:p>
          <a:p>
            <a:pPr algn="ctr">
              <a:spcBef>
                <a:spcPct val="0"/>
              </a:spcBef>
            </a:pPr>
            <a:endParaRPr lang="en-US" sz="2400" b="1">
              <a:solidFill>
                <a:srgbClr val="FFFF66"/>
              </a:solidFill>
            </a:endParaRPr>
          </a:p>
          <a:p>
            <a:pPr algn="ctr">
              <a:spcBef>
                <a:spcPct val="0"/>
              </a:spcBef>
            </a:pPr>
            <a:r>
              <a:rPr lang="en-US" sz="2400" b="1">
                <a:solidFill>
                  <a:srgbClr val="FFFF66"/>
                </a:solidFill>
              </a:rPr>
              <a:t>3</a:t>
            </a:r>
          </a:p>
        </p:txBody>
      </p:sp>
      <p:sp>
        <p:nvSpPr>
          <p:cNvPr id="54276" name="AutoShape 4">
            <a:hlinkClick r:id="rId5" action="ppaction://hlinksldjump"/>
          </p:cNvPr>
          <p:cNvSpPr>
            <a:spLocks noChangeArrowheads="1"/>
          </p:cNvSpPr>
          <p:nvPr/>
        </p:nvSpPr>
        <p:spPr bwMode="auto">
          <a:xfrm rot="18900000">
            <a:off x="1981200" y="533400"/>
            <a:ext cx="2938463" cy="3525838"/>
          </a:xfrm>
          <a:custGeom>
            <a:avLst/>
            <a:gdLst>
              <a:gd name="T0" fmla="*/ 10860 w 21600"/>
              <a:gd name="T1" fmla="*/ 2187 h 21600"/>
              <a:gd name="T2" fmla="*/ 2928 w 21600"/>
              <a:gd name="T3" fmla="*/ 10800 h 21600"/>
              <a:gd name="T4" fmla="*/ 10860 w 21600"/>
              <a:gd name="T5" fmla="*/ 21600 h 21600"/>
              <a:gd name="T6" fmla="*/ 18672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5037 w 21600"/>
              <a:gd name="T13" fmla="*/ 2277 h 21600"/>
              <a:gd name="T14" fmla="*/ 16557 w 21600"/>
              <a:gd name="T15" fmla="*/ 13677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0860" y="2187"/>
                </a:moveTo>
                <a:cubicBezTo>
                  <a:pt x="10451" y="1746"/>
                  <a:pt x="9529" y="1018"/>
                  <a:pt x="9015" y="730"/>
                </a:cubicBezTo>
                <a:cubicBezTo>
                  <a:pt x="7865" y="152"/>
                  <a:pt x="6685" y="0"/>
                  <a:pt x="5415" y="0"/>
                </a:cubicBezTo>
                <a:cubicBezTo>
                  <a:pt x="4175" y="152"/>
                  <a:pt x="2995" y="575"/>
                  <a:pt x="1967" y="1305"/>
                </a:cubicBezTo>
                <a:cubicBezTo>
                  <a:pt x="1150" y="2187"/>
                  <a:pt x="575" y="3222"/>
                  <a:pt x="242" y="4220"/>
                </a:cubicBezTo>
                <a:cubicBezTo>
                  <a:pt x="0" y="5410"/>
                  <a:pt x="242" y="6560"/>
                  <a:pt x="575" y="7597"/>
                </a:cubicBezTo>
                <a:lnTo>
                  <a:pt x="10860" y="21600"/>
                </a:lnTo>
                <a:lnTo>
                  <a:pt x="20995" y="7597"/>
                </a:lnTo>
                <a:cubicBezTo>
                  <a:pt x="21480" y="6560"/>
                  <a:pt x="21600" y="5410"/>
                  <a:pt x="21480" y="4220"/>
                </a:cubicBezTo>
                <a:cubicBezTo>
                  <a:pt x="21115" y="3222"/>
                  <a:pt x="20420" y="2187"/>
                  <a:pt x="19632" y="1305"/>
                </a:cubicBezTo>
                <a:cubicBezTo>
                  <a:pt x="18575" y="575"/>
                  <a:pt x="17425" y="152"/>
                  <a:pt x="16275" y="0"/>
                </a:cubicBezTo>
                <a:cubicBezTo>
                  <a:pt x="15005" y="0"/>
                  <a:pt x="13735" y="152"/>
                  <a:pt x="12705" y="730"/>
                </a:cubicBezTo>
                <a:cubicBezTo>
                  <a:pt x="12176" y="1018"/>
                  <a:pt x="11254" y="1746"/>
                  <a:pt x="10860" y="2187"/>
                </a:cubicBezTo>
                <a:close/>
              </a:path>
            </a:pathLst>
          </a:custGeom>
          <a:solidFill>
            <a:srgbClr val="FF99FF"/>
          </a:solidFill>
          <a:ln w="9525">
            <a:noFill/>
            <a:miter lim="800000"/>
            <a:headEnd/>
            <a:tailEnd/>
          </a:ln>
          <a:effectLst/>
        </p:spPr>
        <p:txBody>
          <a:bodyPr wrap="none"/>
          <a:lstStyle/>
          <a:p>
            <a:pPr algn="ctr">
              <a:spcBef>
                <a:spcPct val="0"/>
              </a:spcBef>
            </a:pPr>
            <a:endParaRPr lang="en-US" sz="2400" b="1">
              <a:solidFill>
                <a:schemeClr val="tx1"/>
              </a:solidFill>
            </a:endParaRPr>
          </a:p>
          <a:p>
            <a:pPr algn="ctr">
              <a:spcBef>
                <a:spcPct val="0"/>
              </a:spcBef>
            </a:pPr>
            <a:endParaRPr lang="en-US" sz="2400" b="1">
              <a:solidFill>
                <a:schemeClr val="tx1"/>
              </a:solidFill>
            </a:endParaRPr>
          </a:p>
          <a:p>
            <a:pPr algn="ctr">
              <a:spcBef>
                <a:spcPct val="0"/>
              </a:spcBef>
            </a:pPr>
            <a:r>
              <a:rPr lang="en-US" sz="2400" b="1">
                <a:solidFill>
                  <a:srgbClr val="0000CC"/>
                </a:solidFill>
              </a:rPr>
              <a:t>4</a:t>
            </a:r>
          </a:p>
        </p:txBody>
      </p:sp>
      <p:sp>
        <p:nvSpPr>
          <p:cNvPr id="54277" name="AutoShape 5">
            <a:hlinkClick r:id="rId6" action="ppaction://hlinksldjump"/>
          </p:cNvPr>
          <p:cNvSpPr>
            <a:spLocks noChangeArrowheads="1"/>
          </p:cNvSpPr>
          <p:nvPr/>
        </p:nvSpPr>
        <p:spPr bwMode="auto">
          <a:xfrm rot="2700000">
            <a:off x="4432300" y="520700"/>
            <a:ext cx="3038475" cy="3521075"/>
          </a:xfrm>
          <a:custGeom>
            <a:avLst/>
            <a:gdLst>
              <a:gd name="T0" fmla="*/ 10860 w 21600"/>
              <a:gd name="T1" fmla="*/ 2187 h 21600"/>
              <a:gd name="T2" fmla="*/ 2928 w 21600"/>
              <a:gd name="T3" fmla="*/ 10800 h 21600"/>
              <a:gd name="T4" fmla="*/ 10860 w 21600"/>
              <a:gd name="T5" fmla="*/ 21600 h 21600"/>
              <a:gd name="T6" fmla="*/ 18672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5037 w 21600"/>
              <a:gd name="T13" fmla="*/ 2277 h 21600"/>
              <a:gd name="T14" fmla="*/ 16557 w 21600"/>
              <a:gd name="T15" fmla="*/ 13677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0860" y="2187"/>
                </a:moveTo>
                <a:cubicBezTo>
                  <a:pt x="10451" y="1746"/>
                  <a:pt x="9529" y="1018"/>
                  <a:pt x="9015" y="730"/>
                </a:cubicBezTo>
                <a:cubicBezTo>
                  <a:pt x="7865" y="152"/>
                  <a:pt x="6685" y="0"/>
                  <a:pt x="5415" y="0"/>
                </a:cubicBezTo>
                <a:cubicBezTo>
                  <a:pt x="4175" y="152"/>
                  <a:pt x="2995" y="575"/>
                  <a:pt x="1967" y="1305"/>
                </a:cubicBezTo>
                <a:cubicBezTo>
                  <a:pt x="1150" y="2187"/>
                  <a:pt x="575" y="3222"/>
                  <a:pt x="242" y="4220"/>
                </a:cubicBezTo>
                <a:cubicBezTo>
                  <a:pt x="0" y="5410"/>
                  <a:pt x="242" y="6560"/>
                  <a:pt x="575" y="7597"/>
                </a:cubicBezTo>
                <a:lnTo>
                  <a:pt x="10860" y="21600"/>
                </a:lnTo>
                <a:lnTo>
                  <a:pt x="20995" y="7597"/>
                </a:lnTo>
                <a:cubicBezTo>
                  <a:pt x="21480" y="6560"/>
                  <a:pt x="21600" y="5410"/>
                  <a:pt x="21480" y="4220"/>
                </a:cubicBezTo>
                <a:cubicBezTo>
                  <a:pt x="21115" y="3222"/>
                  <a:pt x="20420" y="2187"/>
                  <a:pt x="19632" y="1305"/>
                </a:cubicBezTo>
                <a:cubicBezTo>
                  <a:pt x="18575" y="575"/>
                  <a:pt x="17425" y="152"/>
                  <a:pt x="16275" y="0"/>
                </a:cubicBezTo>
                <a:cubicBezTo>
                  <a:pt x="15005" y="0"/>
                  <a:pt x="13735" y="152"/>
                  <a:pt x="12705" y="730"/>
                </a:cubicBezTo>
                <a:cubicBezTo>
                  <a:pt x="12176" y="1018"/>
                  <a:pt x="11254" y="1746"/>
                  <a:pt x="10860" y="2187"/>
                </a:cubicBezTo>
                <a:close/>
              </a:path>
            </a:pathLst>
          </a:custGeom>
          <a:solidFill>
            <a:srgbClr val="99FFCC"/>
          </a:solidFill>
          <a:ln w="9525">
            <a:noFill/>
            <a:miter lim="800000"/>
            <a:headEnd/>
            <a:tailEnd/>
          </a:ln>
          <a:effectLst/>
        </p:spPr>
        <p:txBody>
          <a:bodyPr rot="10800000" vert="eaVert" wrap="none"/>
          <a:lstStyle/>
          <a:p>
            <a:pPr algn="ctr">
              <a:spcBef>
                <a:spcPct val="0"/>
              </a:spcBef>
            </a:pPr>
            <a:endParaRPr lang="en-US" sz="2400" b="1">
              <a:solidFill>
                <a:schemeClr val="tx1"/>
              </a:solidFill>
            </a:endParaRPr>
          </a:p>
          <a:p>
            <a:pPr algn="ctr">
              <a:spcBef>
                <a:spcPct val="0"/>
              </a:spcBef>
            </a:pPr>
            <a:r>
              <a:rPr lang="en-US" sz="2400" b="1">
                <a:solidFill>
                  <a:srgbClr val="FF7C80"/>
                </a:solidFill>
              </a:rPr>
              <a:t>1</a:t>
            </a:r>
          </a:p>
        </p:txBody>
      </p:sp>
      <p:sp>
        <p:nvSpPr>
          <p:cNvPr id="54278" name="AutoShape 6">
            <a:hlinkClick r:id="rId7" action="ppaction://hlinksldjump"/>
          </p:cNvPr>
          <p:cNvSpPr>
            <a:spLocks noChangeArrowheads="1"/>
          </p:cNvSpPr>
          <p:nvPr/>
        </p:nvSpPr>
        <p:spPr bwMode="auto">
          <a:xfrm rot="8100000">
            <a:off x="4419600" y="2971800"/>
            <a:ext cx="3060700" cy="3505200"/>
          </a:xfrm>
          <a:custGeom>
            <a:avLst/>
            <a:gdLst>
              <a:gd name="T0" fmla="*/ 10860 w 21600"/>
              <a:gd name="T1" fmla="*/ 2187 h 21600"/>
              <a:gd name="T2" fmla="*/ 2928 w 21600"/>
              <a:gd name="T3" fmla="*/ 10800 h 21600"/>
              <a:gd name="T4" fmla="*/ 10860 w 21600"/>
              <a:gd name="T5" fmla="*/ 21600 h 21600"/>
              <a:gd name="T6" fmla="*/ 18672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5037 w 21600"/>
              <a:gd name="T13" fmla="*/ 2277 h 21600"/>
              <a:gd name="T14" fmla="*/ 16557 w 21600"/>
              <a:gd name="T15" fmla="*/ 13677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0860" y="2187"/>
                </a:moveTo>
                <a:cubicBezTo>
                  <a:pt x="10451" y="1746"/>
                  <a:pt x="9529" y="1018"/>
                  <a:pt x="9015" y="730"/>
                </a:cubicBezTo>
                <a:cubicBezTo>
                  <a:pt x="7865" y="152"/>
                  <a:pt x="6685" y="0"/>
                  <a:pt x="5415" y="0"/>
                </a:cubicBezTo>
                <a:cubicBezTo>
                  <a:pt x="4175" y="152"/>
                  <a:pt x="2995" y="575"/>
                  <a:pt x="1967" y="1305"/>
                </a:cubicBezTo>
                <a:cubicBezTo>
                  <a:pt x="1150" y="2187"/>
                  <a:pt x="575" y="3222"/>
                  <a:pt x="242" y="4220"/>
                </a:cubicBezTo>
                <a:cubicBezTo>
                  <a:pt x="0" y="5410"/>
                  <a:pt x="242" y="6560"/>
                  <a:pt x="575" y="7597"/>
                </a:cubicBezTo>
                <a:lnTo>
                  <a:pt x="10860" y="21600"/>
                </a:lnTo>
                <a:lnTo>
                  <a:pt x="20995" y="7597"/>
                </a:lnTo>
                <a:cubicBezTo>
                  <a:pt x="21480" y="6560"/>
                  <a:pt x="21600" y="5410"/>
                  <a:pt x="21480" y="4220"/>
                </a:cubicBezTo>
                <a:cubicBezTo>
                  <a:pt x="21115" y="3222"/>
                  <a:pt x="20420" y="2187"/>
                  <a:pt x="19632" y="1305"/>
                </a:cubicBezTo>
                <a:cubicBezTo>
                  <a:pt x="18575" y="575"/>
                  <a:pt x="17425" y="152"/>
                  <a:pt x="16275" y="0"/>
                </a:cubicBezTo>
                <a:cubicBezTo>
                  <a:pt x="15005" y="0"/>
                  <a:pt x="13735" y="152"/>
                  <a:pt x="12705" y="730"/>
                </a:cubicBezTo>
                <a:cubicBezTo>
                  <a:pt x="12176" y="1018"/>
                  <a:pt x="11254" y="1746"/>
                  <a:pt x="10860" y="2187"/>
                </a:cubicBezTo>
                <a:close/>
              </a:path>
            </a:pathLst>
          </a:custGeom>
          <a:solidFill>
            <a:srgbClr val="FFFF66"/>
          </a:solidFill>
          <a:ln w="9525">
            <a:noFill/>
            <a:miter lim="800000"/>
            <a:headEnd/>
            <a:tailEnd/>
          </a:ln>
          <a:effectLst/>
        </p:spPr>
        <p:txBody>
          <a:bodyPr rot="10800000" wrap="none"/>
          <a:lstStyle/>
          <a:p>
            <a:pPr algn="ctr">
              <a:spcBef>
                <a:spcPct val="0"/>
              </a:spcBef>
            </a:pPr>
            <a:endParaRPr lang="en-US" sz="2400" b="1">
              <a:solidFill>
                <a:schemeClr val="tx1"/>
              </a:solidFill>
            </a:endParaRPr>
          </a:p>
          <a:p>
            <a:pPr algn="ctr">
              <a:spcBef>
                <a:spcPct val="0"/>
              </a:spcBef>
            </a:pPr>
            <a:endParaRPr lang="en-US" sz="2400" b="1">
              <a:solidFill>
                <a:schemeClr val="tx1"/>
              </a:solidFill>
            </a:endParaRPr>
          </a:p>
          <a:p>
            <a:pPr algn="ctr">
              <a:spcBef>
                <a:spcPct val="0"/>
              </a:spcBef>
            </a:pPr>
            <a:r>
              <a:rPr lang="en-US" sz="2400" b="1">
                <a:solidFill>
                  <a:srgbClr val="FF7C80"/>
                </a:solidFill>
              </a:rPr>
              <a:t>2</a:t>
            </a:r>
          </a:p>
          <a:p>
            <a:pPr algn="ctr">
              <a:spcBef>
                <a:spcPct val="0"/>
              </a:spcBef>
            </a:pPr>
            <a:endParaRPr lang="en-US" sz="2400" b="1">
              <a:solidFill>
                <a:srgbClr val="FF7C80"/>
              </a:solidFill>
            </a:endParaRPr>
          </a:p>
        </p:txBody>
      </p:sp>
      <p:sp>
        <p:nvSpPr>
          <p:cNvPr id="54279" name="Oval 7"/>
          <p:cNvSpPr>
            <a:spLocks noChangeArrowheads="1"/>
          </p:cNvSpPr>
          <p:nvPr/>
        </p:nvSpPr>
        <p:spPr bwMode="auto">
          <a:xfrm>
            <a:off x="3429000" y="2133600"/>
            <a:ext cx="2438400" cy="2606675"/>
          </a:xfrm>
          <a:prstGeom prst="ellipse">
            <a:avLst/>
          </a:prstGeom>
          <a:gradFill rotWithShape="1">
            <a:gsLst>
              <a:gs pos="0">
                <a:srgbClr val="FFFF00"/>
              </a:gs>
              <a:gs pos="100000">
                <a:srgbClr val="FF7C80"/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  <a:effectLst/>
        </p:spPr>
        <p:txBody>
          <a:bodyPr lIns="45720" rIns="45720" anchor="ctr"/>
          <a:lstStyle/>
          <a:p>
            <a:pPr algn="ctr">
              <a:spcBef>
                <a:spcPct val="0"/>
              </a:spcBef>
            </a:pPr>
            <a:r>
              <a:rPr lang="en-US">
                <a:solidFill>
                  <a:srgbClr val="0000CC"/>
                </a:solidFill>
              </a:rPr>
              <a:t>Em chọn cánh hoa nào ?</a:t>
            </a:r>
          </a:p>
        </p:txBody>
      </p:sp>
      <p:pic>
        <p:nvPicPr>
          <p:cNvPr id="54280" name="Picture 8" descr="0004-1"/>
          <p:cNvPicPr>
            <a:picLocks noChangeAspect="1" noChangeArrowheads="1" noCrop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762000" y="5448300"/>
            <a:ext cx="838200" cy="1066800"/>
          </a:xfrm>
          <a:prstGeom prst="rect">
            <a:avLst/>
          </a:prstGeom>
          <a:noFill/>
        </p:spPr>
      </p:pic>
      <p:pic>
        <p:nvPicPr>
          <p:cNvPr id="54281" name="Picture 9" descr="0001-1"/>
          <p:cNvPicPr>
            <a:picLocks noChangeAspect="1" noChangeArrowheads="1" noCrop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2057400" y="342900"/>
            <a:ext cx="609600" cy="1143000"/>
          </a:xfrm>
          <a:prstGeom prst="rect">
            <a:avLst/>
          </a:prstGeom>
          <a:noFill/>
        </p:spPr>
      </p:pic>
      <p:pic>
        <p:nvPicPr>
          <p:cNvPr id="54285" name="Picture 13" descr="gobig_w">
            <a:hlinkClick r:id="rId4" action="ppaction://hlinksldjump"/>
            <a:hlinkHover r:id="rId10" action="ppaction://hlinksldjump"/>
          </p:cNvPr>
          <p:cNvPicPr>
            <a:picLocks noChangeAspect="1" noChangeArrowheads="1"/>
          </p:cNvPicPr>
          <p:nvPr/>
        </p:nvPicPr>
        <p:blipFill>
          <a:blip r:embed="rId11"/>
          <a:srcRect/>
          <a:stretch>
            <a:fillRect/>
          </a:stretch>
        </p:blipFill>
        <p:spPr bwMode="auto">
          <a:xfrm>
            <a:off x="4343400" y="5029200"/>
            <a:ext cx="533400" cy="762000"/>
          </a:xfrm>
          <a:prstGeom prst="rect">
            <a:avLst/>
          </a:prstGeom>
          <a:noFill/>
        </p:spPr>
      </p:pic>
      <p:pic>
        <p:nvPicPr>
          <p:cNvPr id="54286" name="Picture 14" descr="butterfly2"/>
          <p:cNvPicPr>
            <a:picLocks noChangeAspect="1" noChangeArrowheads="1" noCrop="1"/>
          </p:cNvPicPr>
          <p:nvPr/>
        </p:nvPicPr>
        <p:blipFill>
          <a:blip r:embed="rId12"/>
          <a:srcRect/>
          <a:stretch>
            <a:fillRect/>
          </a:stretch>
        </p:blipFill>
        <p:spPr bwMode="auto">
          <a:xfrm>
            <a:off x="9753600" y="609600"/>
            <a:ext cx="914400" cy="622300"/>
          </a:xfrm>
          <a:prstGeom prst="rect">
            <a:avLst/>
          </a:prstGeom>
          <a:noFill/>
        </p:spPr>
      </p:pic>
      <p:grpSp>
        <p:nvGrpSpPr>
          <p:cNvPr id="54288" name="Group 16"/>
          <p:cNvGrpSpPr>
            <a:grpSpLocks/>
          </p:cNvGrpSpPr>
          <p:nvPr/>
        </p:nvGrpSpPr>
        <p:grpSpPr bwMode="auto">
          <a:xfrm>
            <a:off x="9448800" y="1665288"/>
            <a:ext cx="6475413" cy="1828800"/>
            <a:chOff x="5904" y="1049"/>
            <a:chExt cx="4127" cy="1152"/>
          </a:xfrm>
        </p:grpSpPr>
        <p:sp>
          <p:nvSpPr>
            <p:cNvPr id="54283" name="AutoShape 11"/>
            <p:cNvSpPr>
              <a:spLocks noChangeArrowheads="1"/>
            </p:cNvSpPr>
            <p:nvPr/>
          </p:nvSpPr>
          <p:spPr bwMode="auto">
            <a:xfrm>
              <a:off x="6191" y="1049"/>
              <a:ext cx="3840" cy="1152"/>
            </a:xfrm>
            <a:prstGeom prst="irregularSeal2">
              <a:avLst/>
            </a:prstGeom>
            <a:solidFill>
              <a:srgbClr val="FFFF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spcBef>
                  <a:spcPct val="0"/>
                </a:spcBef>
              </a:pPr>
              <a:r>
                <a:rPr lang="en-US" b="1"/>
                <a:t>Các bạn giỏi quá !</a:t>
              </a:r>
            </a:p>
          </p:txBody>
        </p:sp>
        <p:pic>
          <p:nvPicPr>
            <p:cNvPr id="54287" name="Picture 15" descr="bird"/>
            <p:cNvPicPr>
              <a:picLocks noChangeAspect="1" noChangeArrowheads="1" noCrop="1"/>
            </p:cNvPicPr>
            <p:nvPr/>
          </p:nvPicPr>
          <p:blipFill>
            <a:blip r:embed="rId13"/>
            <a:srcRect/>
            <a:stretch>
              <a:fillRect/>
            </a:stretch>
          </p:blipFill>
          <p:spPr bwMode="auto">
            <a:xfrm flipH="1">
              <a:off x="5904" y="1440"/>
              <a:ext cx="432" cy="624"/>
            </a:xfrm>
            <a:prstGeom prst="rect">
              <a:avLst/>
            </a:prstGeom>
            <a:noFill/>
          </p:spPr>
        </p:pic>
      </p:grp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5104 0.04398 C -0.07569 0.01528 -0.10035 -0.0132 -0.11927 -0.00857 C -0.13819 -0.00394 -0.15156 0.03356 -0.16476 0.0713 " pathEditMode="relative" rAng="0" ptsTypes="aaA">
                                      <p:cBhvr>
                                        <p:cTn id="6" dur="2000" fill="hold"/>
                                        <p:tgtEl>
                                          <p:spTgt spid="5427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7" y="-1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0" presetClass="path" presetSubtype="0" accel="50000" decel="5000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animMotion origin="layout" path="M 3.33333E-6 7.40741E-7 C -0.16528 -0.11088 -0.33004 -0.22153 -0.43941 -0.21458 C -0.5474 -0.20764 -0.59289 -0.00718 -0.65226 0.04282 C -0.71181 0.09282 -0.76667 0.04907 -0.79566 0.08542 C -0.82431 0.12176 -0.85764 0.14051 -0.825 0.26111 C -0.79236 0.38171 -0.56181 0.80602 -0.6 0.80949 C -0.6382 0.81296 -1.05556 0.32361 -1.05452 0.28218 C -1.05348 0.24051 -0.68993 0.50162 -0.59393 0.55949 " pathEditMode="relative" rAng="0" ptsTypes="aaaaaaaa">
                                      <p:cBhvr>
                                        <p:cTn id="9" dur="5000" fill="hold"/>
                                        <p:tgtEl>
                                          <p:spTgt spid="5428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28" y="29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61111E-6 2.59259E-6 L -0.854 0.10162 " pathEditMode="relative" rAng="0" ptsTypes="AA">
                                      <p:cBhvr>
                                        <p:cTn id="13" dur="2000" fill="hold"/>
                                        <p:tgtEl>
                                          <p:spTgt spid="5428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27" y="5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5427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8" dur="500"/>
                                        <p:tgtEl>
                                          <p:spTgt spid="542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4277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5427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4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24" dur="500"/>
                                        <p:tgtEl>
                                          <p:spTgt spid="542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4278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5427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4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30" dur="500"/>
                                        <p:tgtEl>
                                          <p:spTgt spid="542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4275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5427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4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36" dur="500"/>
                                        <p:tgtEl>
                                          <p:spTgt spid="542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4276"/>
                  </p:tgtEl>
                </p:cond>
              </p:nextCondLst>
            </p:seq>
            <p:seq concurrent="1" nextAc="seek">
              <p:cTn id="38" restart="whenNotActive" fill="hold" evtFilter="cancelBubble" nodeType="interactiveSeq">
                <p:stCondLst>
                  <p:cond evt="onClick" delay="0">
                    <p:tgtEl>
                      <p:spTgt spid="5427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9" fill="hold">
                      <p:stCondLst>
                        <p:cond delay="0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2" dur="500"/>
                                        <p:tgtEl>
                                          <p:spTgt spid="5427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"/>
                            </p:stCondLst>
                            <p:childTnLst>
                              <p:par>
                                <p:cTn id="45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2000" fill="hold"/>
                                        <p:tgtEl>
                                          <p:spTgt spid="542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2000" fill="hold"/>
                                        <p:tgtEl>
                                          <p:spTgt spid="542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2500"/>
                            </p:stCondLst>
                            <p:childTnLst>
                              <p:par>
                                <p:cTn id="50" presetID="25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51" dur="500" fill="hold"/>
                                        <p:tgtEl>
                                          <p:spTgt spid="5428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52" dur="500" fill="hold"/>
                                        <p:tgtEl>
                                          <p:spTgt spid="5428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53" dur="500" fill="hold"/>
                                        <p:tgtEl>
                                          <p:spTgt spid="5428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54" dur="500" fill="hold"/>
                                        <p:tgtEl>
                                          <p:spTgt spid="5428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3000"/>
                            </p:stCondLst>
                            <p:childTnLst>
                              <p:par>
                                <p:cTn id="56" presetID="26" presetClass="emph" presetSubtype="0" repeatCount="indefinite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7" dur="1000" tmFilter="0, 0; .2, .5; .8, .5; 1, 0"/>
                                        <p:tgtEl>
                                          <p:spTgt spid="5428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8" dur="500" autoRev="1" fill="hold"/>
                                        <p:tgtEl>
                                          <p:spTgt spid="5428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4279"/>
                  </p:tgtEl>
                </p:cond>
              </p:nextCondLst>
            </p:seq>
          </p:childTnLst>
        </p:cTn>
      </p:par>
    </p:tnLst>
    <p:bldLst>
      <p:bldP spid="54275" grpId="0" animBg="1"/>
      <p:bldP spid="54276" grpId="0" animBg="1"/>
      <p:bldP spid="54277" grpId="0" animBg="1"/>
      <p:bldP spid="54278" grpId="0" animBg="1"/>
      <p:bldP spid="54279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85" name="Text Box 29"/>
          <p:cNvSpPr txBox="1">
            <a:spLocks noChangeArrowheads="1"/>
          </p:cNvSpPr>
          <p:nvPr/>
        </p:nvSpPr>
        <p:spPr bwMode="auto">
          <a:xfrm>
            <a:off x="484188" y="519113"/>
            <a:ext cx="8229600" cy="1920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/>
            <a:r>
              <a:rPr lang="en-US" sz="6000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Kính chúc quý thầy cô sức khỏe</a:t>
            </a:r>
          </a:p>
        </p:txBody>
      </p:sp>
      <p:sp>
        <p:nvSpPr>
          <p:cNvPr id="19486" name="Text Box 30"/>
          <p:cNvSpPr txBox="1">
            <a:spLocks noChangeArrowheads="1"/>
          </p:cNvSpPr>
          <p:nvPr/>
        </p:nvSpPr>
        <p:spPr bwMode="auto">
          <a:xfrm>
            <a:off x="511175" y="2438400"/>
            <a:ext cx="8229600" cy="173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/>
            <a:r>
              <a:rPr lang="en-US" sz="5400" b="1">
                <a:solidFill>
                  <a:srgbClr val="0033CC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Chúc các em chăm ngoan, học giỏi !</a:t>
            </a:r>
          </a:p>
        </p:txBody>
      </p:sp>
      <p:pic>
        <p:nvPicPr>
          <p:cNvPr id="19550" name="Picture 94" descr="Picture1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733800" y="4343400"/>
            <a:ext cx="2514600" cy="2362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551" name="Em yeu truong em (gd).WAV">
            <a:hlinkClick r:id="" action="ppaction://media"/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4"/>
          <a:srcRect/>
          <a:stretch>
            <a:fillRect/>
          </a:stretch>
        </p:blipFill>
        <p:spPr bwMode="auto">
          <a:xfrm>
            <a:off x="76200" y="6553200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6326" name="WordArt 6"/>
          <p:cNvSpPr>
            <a:spLocks noChangeArrowheads="1" noChangeShapeType="1" noTextEdit="1"/>
          </p:cNvSpPr>
          <p:nvPr/>
        </p:nvSpPr>
        <p:spPr bwMode="auto">
          <a:xfrm rot="5194038">
            <a:off x="3062287" y="900113"/>
            <a:ext cx="3478213" cy="3811588"/>
          </a:xfrm>
          <a:prstGeom prst="rect">
            <a:avLst/>
          </a:prstGeom>
        </p:spPr>
        <p:txBody>
          <a:bodyPr spcFirstLastPara="1" wrap="none" fromWordArt="1">
            <a:prstTxWarp prst="textCircle">
              <a:avLst>
                <a:gd name="adj" fmla="val 10865749"/>
              </a:avLst>
            </a:prstTxWarp>
          </a:bodyPr>
          <a:lstStyle/>
          <a:p>
            <a:pPr algn="ctr"/>
            <a:r>
              <a:rPr lang="en-US" sz="3600" b="1" kern="10">
                <a:ln w="19050">
                  <a:solidFill>
                    <a:srgbClr val="FF0066"/>
                  </a:solidFill>
                  <a:round/>
                  <a:headEnd/>
                  <a:tailEnd/>
                </a:ln>
                <a:solidFill>
                  <a:srgbClr val="FFFF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TRÂN TRỌNG KÍNH CHÚC QUÝ THẦY CÔ.</a:t>
            </a:r>
          </a:p>
        </p:txBody>
      </p:sp>
      <p:sp>
        <p:nvSpPr>
          <p:cNvPr id="56327" name="WordArt 7"/>
          <p:cNvSpPr>
            <a:spLocks noChangeArrowheads="1" noChangeShapeType="1" noTextEdit="1"/>
          </p:cNvSpPr>
          <p:nvPr/>
        </p:nvSpPr>
        <p:spPr bwMode="auto">
          <a:xfrm rot="25732187">
            <a:off x="3898900" y="1663700"/>
            <a:ext cx="1727200" cy="2057400"/>
          </a:xfrm>
          <a:prstGeom prst="rect">
            <a:avLst/>
          </a:prstGeom>
        </p:spPr>
        <p:txBody>
          <a:bodyPr spcFirstLastPara="1" wrap="none" fromWordArt="1">
            <a:prstTxWarp prst="textCircle">
              <a:avLst>
                <a:gd name="adj" fmla="val 10871468"/>
              </a:avLst>
            </a:prstTxWarp>
          </a:bodyPr>
          <a:lstStyle/>
          <a:p>
            <a:pPr algn="ctr"/>
            <a:r>
              <a:rPr lang="en-US" sz="3600" b="1" kern="10">
                <a:ln w="19050">
                  <a:solidFill>
                    <a:srgbClr val="FFFF66"/>
                  </a:solidFill>
                  <a:round/>
                  <a:headEnd/>
                  <a:tailEnd/>
                </a:ln>
                <a:solidFill>
                  <a:srgbClr val="FF0066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  LỚP CHÚNG EM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56956" fill="hold"/>
                                        <p:tgtEl>
                                          <p:spTgt spid="19551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9" dur="500"/>
                                        <p:tgtEl>
                                          <p:spTgt spid="1948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0" dur="500"/>
                                        <p:tgtEl>
                                          <p:spTgt spid="1948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" dur="500"/>
                                        <p:tgtEl>
                                          <p:spTgt spid="1948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5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94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948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94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94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3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195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1955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195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195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6" dur="10000"/>
                                        <p:tgtEl>
                                          <p:spTgt spid="563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8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8" dur="30000" fill="hold"/>
                                        <p:tgtEl>
                                          <p:spTgt spid="5632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9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1" dur="2000"/>
                                        <p:tgtEl>
                                          <p:spTgt spid="563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8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-21600000">
                                      <p:cBhvr>
                                        <p:cTn id="33" dur="20000" fill="hold"/>
                                        <p:tgtEl>
                                          <p:spTgt spid="5632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76000" showWhenStopped="0">
                <p:cTn id="34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9551"/>
                </p:tgtEl>
              </p:cMediaNode>
            </p:audio>
          </p:childTnLst>
        </p:cTn>
      </p:par>
    </p:tnLst>
    <p:bldLst>
      <p:bldP spid="19485" grpId="0"/>
      <p:bldP spid="19486" grpId="0"/>
      <p:bldP spid="56326" grpId="0" animBg="1"/>
      <p:bldP spid="56326" grpId="1" animBg="1"/>
      <p:bldP spid="56327" grpId="0" animBg="1"/>
      <p:bldP spid="56327" grpId="1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idx="1"/>
          </p:nvPr>
        </p:nvSpPr>
        <p:spPr>
          <a:xfrm>
            <a:off x="576263" y="1304925"/>
            <a:ext cx="7772400" cy="1728788"/>
          </a:xfrm>
        </p:spPr>
        <p:txBody>
          <a:bodyPr/>
          <a:lstStyle/>
          <a:p>
            <a:pPr algn="ctr">
              <a:buFontTx/>
              <a:buNone/>
            </a:pPr>
            <a:r>
              <a:rPr lang="en-US" sz="4800" b="1">
                <a:solidFill>
                  <a:srgbClr val="00CCFF"/>
                </a:solidFill>
              </a:rPr>
              <a:t>Tìm số trung bình cộng của 1; 3 và 5</a:t>
            </a:r>
          </a:p>
        </p:txBody>
      </p:sp>
      <p:sp>
        <p:nvSpPr>
          <p:cNvPr id="57347" name="Text Box 3">
            <a:hlinkClick r:id="rId2" action="ppaction://hlinksldjump"/>
          </p:cNvPr>
          <p:cNvSpPr txBox="1">
            <a:spLocks noChangeArrowheads="1"/>
          </p:cNvSpPr>
          <p:nvPr/>
        </p:nvSpPr>
        <p:spPr bwMode="auto">
          <a:xfrm>
            <a:off x="2627313" y="1628775"/>
            <a:ext cx="3600450" cy="3932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sz="25200" b="1"/>
              <a:t>3</a:t>
            </a:r>
          </a:p>
        </p:txBody>
      </p:sp>
      <p:sp>
        <p:nvSpPr>
          <p:cNvPr id="57348" name="AutoShape 4">
            <a:hlinkClick r:id="rId3" action="ppaction://hlinksldjump" highlightClick="1">
              <a:snd r:embed="rId4" name="camera.wav" builtIn="1"/>
            </a:hlinkClick>
            <a:hlinkHover r:id="rId2" action="ppaction://hlinksldjump"/>
          </p:cNvPr>
          <p:cNvSpPr>
            <a:spLocks noChangeArrowheads="1"/>
          </p:cNvSpPr>
          <p:nvPr/>
        </p:nvSpPr>
        <p:spPr bwMode="auto">
          <a:xfrm>
            <a:off x="8016875" y="5795963"/>
            <a:ext cx="550863" cy="477837"/>
          </a:xfrm>
          <a:prstGeom prst="actionButtonReturn">
            <a:avLst/>
          </a:prstGeom>
          <a:solidFill>
            <a:srgbClr val="CCFFCC"/>
          </a:solidFill>
          <a:ln w="9525">
            <a:solidFill>
              <a:srgbClr val="0000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endParaRPr lang="en-US" sz="240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573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573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73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" dur="500"/>
                                        <p:tgtEl>
                                          <p:spTgt spid="573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346" grpId="0" build="p"/>
      <p:bldP spid="57347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idx="1"/>
          </p:nvPr>
        </p:nvSpPr>
        <p:spPr>
          <a:xfrm>
            <a:off x="576263" y="1304925"/>
            <a:ext cx="7772400" cy="1728788"/>
          </a:xfrm>
        </p:spPr>
        <p:txBody>
          <a:bodyPr/>
          <a:lstStyle/>
          <a:p>
            <a:pPr algn="ctr">
              <a:buFontTx/>
              <a:buNone/>
            </a:pPr>
            <a:r>
              <a:rPr lang="en-US" sz="4800" b="1">
                <a:solidFill>
                  <a:srgbClr val="00CCFF"/>
                </a:solidFill>
              </a:rPr>
              <a:t>Tìm số trung bình cộng của 2; 4 và 6</a:t>
            </a:r>
          </a:p>
        </p:txBody>
      </p:sp>
      <p:sp>
        <p:nvSpPr>
          <p:cNvPr id="61443" name="Text Box 3">
            <a:hlinkClick r:id="rId2" action="ppaction://hlinksldjump"/>
          </p:cNvPr>
          <p:cNvSpPr txBox="1">
            <a:spLocks noChangeArrowheads="1"/>
          </p:cNvSpPr>
          <p:nvPr/>
        </p:nvSpPr>
        <p:spPr bwMode="auto">
          <a:xfrm>
            <a:off x="2627313" y="1628775"/>
            <a:ext cx="3600450" cy="3932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sz="25200" b="1"/>
              <a:t>4</a:t>
            </a:r>
          </a:p>
        </p:txBody>
      </p:sp>
      <p:sp>
        <p:nvSpPr>
          <p:cNvPr id="61444" name="AutoShape 4">
            <a:hlinkClick r:id="rId3" action="ppaction://hlinksldjump" highlightClick="1">
              <a:snd r:embed="rId4" name="camera.wav" builtIn="1"/>
            </a:hlinkClick>
            <a:hlinkHover r:id="rId2" action="ppaction://hlinksldjump"/>
          </p:cNvPr>
          <p:cNvSpPr>
            <a:spLocks noChangeArrowheads="1"/>
          </p:cNvSpPr>
          <p:nvPr/>
        </p:nvSpPr>
        <p:spPr bwMode="auto">
          <a:xfrm>
            <a:off x="8016875" y="5795963"/>
            <a:ext cx="550863" cy="477837"/>
          </a:xfrm>
          <a:prstGeom prst="actionButtonReturn">
            <a:avLst/>
          </a:prstGeom>
          <a:solidFill>
            <a:srgbClr val="CCFFCC"/>
          </a:solidFill>
          <a:ln w="9525">
            <a:solidFill>
              <a:srgbClr val="0000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endParaRPr lang="en-US" sz="240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614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614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4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" dur="500"/>
                                        <p:tgtEl>
                                          <p:spTgt spid="614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42" grpId="0" build="p"/>
      <p:bldP spid="61443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idx="1"/>
          </p:nvPr>
        </p:nvSpPr>
        <p:spPr>
          <a:xfrm>
            <a:off x="576263" y="1304925"/>
            <a:ext cx="7772400" cy="1728788"/>
          </a:xfrm>
        </p:spPr>
        <p:txBody>
          <a:bodyPr/>
          <a:lstStyle/>
          <a:p>
            <a:pPr algn="ctr">
              <a:buFontTx/>
              <a:buNone/>
            </a:pPr>
            <a:r>
              <a:rPr lang="en-US" sz="4800" b="1">
                <a:solidFill>
                  <a:srgbClr val="00CCFF"/>
                </a:solidFill>
              </a:rPr>
              <a:t>Tìm số trung bình cộng của 1; 3; 5 và 7</a:t>
            </a:r>
          </a:p>
        </p:txBody>
      </p:sp>
      <p:sp>
        <p:nvSpPr>
          <p:cNvPr id="58371" name="Text Box 3">
            <a:hlinkClick r:id="rId2" action="ppaction://hlinksldjump"/>
          </p:cNvPr>
          <p:cNvSpPr txBox="1">
            <a:spLocks noChangeArrowheads="1"/>
          </p:cNvSpPr>
          <p:nvPr/>
        </p:nvSpPr>
        <p:spPr bwMode="auto">
          <a:xfrm>
            <a:off x="2627313" y="1628775"/>
            <a:ext cx="3600450" cy="3932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sz="25200" b="1"/>
              <a:t>4</a:t>
            </a:r>
          </a:p>
        </p:txBody>
      </p:sp>
      <p:sp>
        <p:nvSpPr>
          <p:cNvPr id="58372" name="AutoShape 4">
            <a:hlinkClick r:id="rId2" action="ppaction://hlinksldjump" highlightClick="1">
              <a:snd r:embed="rId3" name="camera.wav" builtIn="1"/>
            </a:hlinkClick>
            <a:hlinkHover r:id="rId2" action="ppaction://hlinksldjump"/>
          </p:cNvPr>
          <p:cNvSpPr>
            <a:spLocks noChangeArrowheads="1"/>
          </p:cNvSpPr>
          <p:nvPr/>
        </p:nvSpPr>
        <p:spPr bwMode="auto">
          <a:xfrm>
            <a:off x="8016875" y="5795963"/>
            <a:ext cx="550863" cy="477837"/>
          </a:xfrm>
          <a:prstGeom prst="actionButtonReturn">
            <a:avLst/>
          </a:prstGeom>
          <a:solidFill>
            <a:srgbClr val="CCFFCC"/>
          </a:solidFill>
          <a:ln w="9525">
            <a:solidFill>
              <a:srgbClr val="0000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endParaRPr lang="en-US" sz="240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583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583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" dur="500"/>
                                        <p:tgtEl>
                                          <p:spTgt spid="583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370" grpId="0" build="p"/>
      <p:bldP spid="58371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idx="1"/>
          </p:nvPr>
        </p:nvSpPr>
        <p:spPr>
          <a:xfrm>
            <a:off x="576263" y="1304925"/>
            <a:ext cx="7772400" cy="1728788"/>
          </a:xfrm>
        </p:spPr>
        <p:txBody>
          <a:bodyPr/>
          <a:lstStyle/>
          <a:p>
            <a:pPr algn="ctr">
              <a:buFontTx/>
              <a:buNone/>
            </a:pPr>
            <a:r>
              <a:rPr lang="en-US" sz="4800" b="1">
                <a:solidFill>
                  <a:srgbClr val="00CCFF"/>
                </a:solidFill>
              </a:rPr>
              <a:t>Tìm số trung bình cộng của 2; 4; 6và 8</a:t>
            </a:r>
          </a:p>
        </p:txBody>
      </p:sp>
      <p:sp>
        <p:nvSpPr>
          <p:cNvPr id="59395" name="Text Box 3">
            <a:hlinkClick r:id="rId2" action="ppaction://hlinksldjump"/>
          </p:cNvPr>
          <p:cNvSpPr txBox="1">
            <a:spLocks noChangeArrowheads="1"/>
          </p:cNvSpPr>
          <p:nvPr/>
        </p:nvSpPr>
        <p:spPr bwMode="auto">
          <a:xfrm>
            <a:off x="2627313" y="1628775"/>
            <a:ext cx="3600450" cy="3932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sz="25200" b="1"/>
              <a:t>5</a:t>
            </a:r>
          </a:p>
        </p:txBody>
      </p:sp>
      <p:sp>
        <p:nvSpPr>
          <p:cNvPr id="59396" name="AutoShape 4">
            <a:hlinkClick r:id="rId3" action="ppaction://hlinksldjump" highlightClick="1">
              <a:snd r:embed="rId4" name="camera.wav" builtIn="1"/>
            </a:hlinkClick>
            <a:hlinkHover r:id="rId2" action="ppaction://hlinksldjump"/>
          </p:cNvPr>
          <p:cNvSpPr>
            <a:spLocks noChangeArrowheads="1"/>
          </p:cNvSpPr>
          <p:nvPr/>
        </p:nvSpPr>
        <p:spPr bwMode="auto">
          <a:xfrm>
            <a:off x="8016875" y="5795963"/>
            <a:ext cx="550863" cy="477837"/>
          </a:xfrm>
          <a:prstGeom prst="actionButtonReturn">
            <a:avLst/>
          </a:prstGeom>
          <a:solidFill>
            <a:srgbClr val="CCFFCC"/>
          </a:solidFill>
          <a:ln w="9525">
            <a:solidFill>
              <a:srgbClr val="0000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endParaRPr lang="en-US" sz="240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593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593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93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" dur="500"/>
                                        <p:tgtEl>
                                          <p:spTgt spid="593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394" grpId="0" build="p"/>
      <p:bldP spid="59395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700" name="Picture 52" descr="photo_manipulation_photo_art_fascination[1]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27655" name="Picture 7" descr="97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11150" y="6530975"/>
            <a:ext cx="685800" cy="327025"/>
          </a:xfrm>
          <a:prstGeom prst="rect">
            <a:avLst/>
          </a:prstGeom>
          <a:noFill/>
        </p:spPr>
      </p:pic>
      <p:pic>
        <p:nvPicPr>
          <p:cNvPr id="27656" name="Picture 8" descr="97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350" y="6454775"/>
            <a:ext cx="685800" cy="327025"/>
          </a:xfrm>
          <a:prstGeom prst="rect">
            <a:avLst/>
          </a:prstGeom>
          <a:noFill/>
        </p:spPr>
      </p:pic>
      <p:pic>
        <p:nvPicPr>
          <p:cNvPr id="27657" name="Picture 9" descr="97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149350" y="6378575"/>
            <a:ext cx="390525" cy="403225"/>
          </a:xfrm>
          <a:prstGeom prst="rect">
            <a:avLst/>
          </a:prstGeom>
          <a:noFill/>
        </p:spPr>
      </p:pic>
      <p:grpSp>
        <p:nvGrpSpPr>
          <p:cNvPr id="27658" name="Group 10"/>
          <p:cNvGrpSpPr>
            <a:grpSpLocks/>
          </p:cNvGrpSpPr>
          <p:nvPr/>
        </p:nvGrpSpPr>
        <p:grpSpPr bwMode="auto">
          <a:xfrm>
            <a:off x="6350" y="6226175"/>
            <a:ext cx="1028700" cy="598488"/>
            <a:chOff x="-216" y="3820"/>
            <a:chExt cx="648" cy="281"/>
          </a:xfrm>
        </p:grpSpPr>
        <p:pic>
          <p:nvPicPr>
            <p:cNvPr id="27659" name="Picture 11" descr="97"/>
            <p:cNvPicPr>
              <a:picLocks noChangeAspect="1" noChangeArrowheads="1" noCrop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-48" y="3895"/>
              <a:ext cx="432" cy="206"/>
            </a:xfrm>
            <a:prstGeom prst="rect">
              <a:avLst/>
            </a:prstGeom>
            <a:noFill/>
          </p:spPr>
        </p:pic>
        <p:pic>
          <p:nvPicPr>
            <p:cNvPr id="27660" name="Picture 12" descr="97"/>
            <p:cNvPicPr>
              <a:picLocks noChangeAspect="1" noChangeArrowheads="1" noCrop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-216" y="3820"/>
              <a:ext cx="432" cy="206"/>
            </a:xfrm>
            <a:prstGeom prst="rect">
              <a:avLst/>
            </a:prstGeom>
            <a:noFill/>
          </p:spPr>
        </p:pic>
        <p:pic>
          <p:nvPicPr>
            <p:cNvPr id="27661" name="Picture 13" descr="97"/>
            <p:cNvPicPr>
              <a:picLocks noChangeAspect="1" noChangeArrowheads="1" noCrop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0" y="3834"/>
              <a:ext cx="432" cy="206"/>
            </a:xfrm>
            <a:prstGeom prst="rect">
              <a:avLst/>
            </a:prstGeom>
            <a:noFill/>
          </p:spPr>
        </p:pic>
      </p:grpSp>
      <p:pic>
        <p:nvPicPr>
          <p:cNvPr id="27664" name="Picture 16">
            <a:hlinkClick r:id="" action="ppaction://media"/>
          </p:cNvPr>
          <p:cNvPicPr>
            <a:picLocks noRot="1" noChangeAspect="1" noChangeArrowheads="1"/>
          </p:cNvPicPr>
          <p:nvPr>
            <a:wavAudioFile r:embed="rId1" name="j0214098.wav"/>
          </p:nvPr>
        </p:nvPicPr>
        <p:blipFill>
          <a:blip r:embed="rId5"/>
          <a:srcRect/>
          <a:stretch>
            <a:fillRect/>
          </a:stretch>
        </p:blipFill>
        <p:spPr bwMode="auto">
          <a:xfrm>
            <a:off x="3851275" y="8093075"/>
            <a:ext cx="304800" cy="304800"/>
          </a:xfrm>
          <a:prstGeom prst="rect">
            <a:avLst/>
          </a:prstGeom>
          <a:noFill/>
        </p:spPr>
      </p:pic>
      <p:pic>
        <p:nvPicPr>
          <p:cNvPr id="27679" name="Picture 31" descr="97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504238" y="6080125"/>
            <a:ext cx="701675" cy="777875"/>
          </a:xfrm>
          <a:prstGeom prst="rect">
            <a:avLst/>
          </a:prstGeom>
          <a:noFill/>
        </p:spPr>
      </p:pic>
      <p:pic>
        <p:nvPicPr>
          <p:cNvPr id="27680" name="Picture 32" descr="97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229600" y="6134100"/>
            <a:ext cx="609600" cy="723900"/>
          </a:xfrm>
          <a:prstGeom prst="rect">
            <a:avLst/>
          </a:prstGeom>
          <a:noFill/>
        </p:spPr>
      </p:pic>
      <p:pic>
        <p:nvPicPr>
          <p:cNvPr id="27681" name="Picture 33" descr="97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589838" y="6172200"/>
            <a:ext cx="611187" cy="914400"/>
          </a:xfrm>
          <a:prstGeom prst="rect">
            <a:avLst/>
          </a:prstGeom>
          <a:noFill/>
        </p:spPr>
      </p:pic>
      <p:pic>
        <p:nvPicPr>
          <p:cNvPr id="27682" name="Picture 34" descr="97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510463" y="5807075"/>
            <a:ext cx="744537" cy="768350"/>
          </a:xfrm>
          <a:prstGeom prst="rect">
            <a:avLst/>
          </a:prstGeom>
          <a:noFill/>
        </p:spPr>
      </p:pic>
      <p:pic>
        <p:nvPicPr>
          <p:cNvPr id="27683" name="Picture 35" descr="97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828800" y="6454775"/>
            <a:ext cx="390525" cy="403225"/>
          </a:xfrm>
          <a:prstGeom prst="rect">
            <a:avLst/>
          </a:prstGeom>
          <a:noFill/>
        </p:spPr>
      </p:pic>
      <p:pic>
        <p:nvPicPr>
          <p:cNvPr id="27685" name="Picture 37" descr="97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331913" y="6561138"/>
            <a:ext cx="390525" cy="403225"/>
          </a:xfrm>
          <a:prstGeom prst="rect">
            <a:avLst/>
          </a:prstGeom>
          <a:noFill/>
        </p:spPr>
      </p:pic>
      <p:pic>
        <p:nvPicPr>
          <p:cNvPr id="27686" name="Picture 38" descr="97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514475" y="6454775"/>
            <a:ext cx="390525" cy="403225"/>
          </a:xfrm>
          <a:prstGeom prst="rect">
            <a:avLst/>
          </a:prstGeom>
          <a:noFill/>
        </p:spPr>
      </p:pic>
      <p:pic>
        <p:nvPicPr>
          <p:cNvPr id="27687" name="Picture 39" descr="j0318055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 rot="-302527">
            <a:off x="8253413" y="6464300"/>
            <a:ext cx="890587" cy="393700"/>
          </a:xfrm>
          <a:prstGeom prst="rect">
            <a:avLst/>
          </a:prstGeom>
          <a:noFill/>
        </p:spPr>
      </p:pic>
      <p:pic>
        <p:nvPicPr>
          <p:cNvPr id="27689" name="Picture 41" descr="97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514475" y="6454775"/>
            <a:ext cx="390525" cy="403225"/>
          </a:xfrm>
          <a:prstGeom prst="rect">
            <a:avLst/>
          </a:prstGeom>
          <a:noFill/>
        </p:spPr>
      </p:pic>
      <p:pic>
        <p:nvPicPr>
          <p:cNvPr id="27690" name="Picture 42" descr="97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514475" y="6454775"/>
            <a:ext cx="390525" cy="403225"/>
          </a:xfrm>
          <a:prstGeom prst="rect">
            <a:avLst/>
          </a:prstGeom>
          <a:noFill/>
        </p:spPr>
      </p:pic>
      <p:pic>
        <p:nvPicPr>
          <p:cNvPr id="27693" name="Picture 45" descr="97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400800" y="6454775"/>
            <a:ext cx="390525" cy="403225"/>
          </a:xfrm>
          <a:prstGeom prst="rect">
            <a:avLst/>
          </a:prstGeom>
          <a:noFill/>
        </p:spPr>
      </p:pic>
      <p:pic>
        <p:nvPicPr>
          <p:cNvPr id="27694" name="Picture 46" descr="97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675438" y="6454775"/>
            <a:ext cx="390525" cy="403225"/>
          </a:xfrm>
          <a:prstGeom prst="rect">
            <a:avLst/>
          </a:prstGeom>
          <a:noFill/>
        </p:spPr>
      </p:pic>
      <p:pic>
        <p:nvPicPr>
          <p:cNvPr id="27695" name="Picture 47" descr="97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950075" y="6454775"/>
            <a:ext cx="390525" cy="403225"/>
          </a:xfrm>
          <a:prstGeom prst="rect">
            <a:avLst/>
          </a:prstGeom>
          <a:noFill/>
        </p:spPr>
      </p:pic>
      <p:pic>
        <p:nvPicPr>
          <p:cNvPr id="27696" name="Picture 48" descr="97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223125" y="6454775"/>
            <a:ext cx="390525" cy="403225"/>
          </a:xfrm>
          <a:prstGeom prst="rect">
            <a:avLst/>
          </a:prstGeom>
          <a:noFill/>
        </p:spPr>
      </p:pic>
      <p:pic>
        <p:nvPicPr>
          <p:cNvPr id="27697" name="Picture 49" descr="97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693025" y="5989638"/>
            <a:ext cx="744538" cy="768350"/>
          </a:xfrm>
          <a:prstGeom prst="rect">
            <a:avLst/>
          </a:prstGeom>
          <a:noFill/>
        </p:spPr>
      </p:pic>
      <p:pic>
        <p:nvPicPr>
          <p:cNvPr id="27698" name="Picture 50" descr="97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875588" y="6172200"/>
            <a:ext cx="903287" cy="768350"/>
          </a:xfrm>
          <a:prstGeom prst="rect">
            <a:avLst/>
          </a:prstGeom>
          <a:noFill/>
        </p:spPr>
      </p:pic>
      <p:sp>
        <p:nvSpPr>
          <p:cNvPr id="27701" name="WordArt 53"/>
          <p:cNvSpPr>
            <a:spLocks noChangeArrowheads="1" noChangeShapeType="1" noTextEdit="1"/>
          </p:cNvSpPr>
          <p:nvPr/>
        </p:nvSpPr>
        <p:spPr bwMode="auto">
          <a:xfrm>
            <a:off x="1066800" y="1905000"/>
            <a:ext cx="6324600" cy="1630363"/>
          </a:xfrm>
          <a:prstGeom prst="rect">
            <a:avLst/>
          </a:prstGeom>
        </p:spPr>
        <p:txBody>
          <a:bodyPr wrap="none" fromWordArt="1">
            <a:prstTxWarp prst="textFadeUp">
              <a:avLst>
                <a:gd name="adj" fmla="val 9991"/>
              </a:avLst>
            </a:prstTxWarp>
          </a:bodyPr>
          <a:lstStyle/>
          <a:p>
            <a:pPr algn="ctr"/>
            <a:r>
              <a:rPr lang="en-US" sz="3600" kern="10">
                <a:ln w="12700">
                  <a:solidFill>
                    <a:srgbClr val="0000FF"/>
                  </a:solidFill>
                  <a:prstDash val="dash"/>
                  <a:round/>
                  <a:headEnd/>
                  <a:tailEnd/>
                </a:ln>
                <a:solidFill>
                  <a:srgbClr val="FF00FF"/>
                </a:solidFill>
                <a:effectLst>
                  <a:outerShdw dist="35921" dir="2700000" sy="50000" rotWithShape="0">
                    <a:srgbClr val="875B0D">
                      <a:alpha val="70000"/>
                    </a:srgbClr>
                  </a:outerShdw>
                </a:effectLst>
                <a:latin typeface="Times New Roman"/>
                <a:cs typeface="Times New Roman"/>
              </a:rPr>
              <a:t>CHÀO TẠM BIỆT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4745" fill="hold"/>
                                        <p:tgtEl>
                                          <p:spTgt spid="2766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7664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Rectangle 3"/>
          <p:cNvSpPr>
            <a:spLocks noGrp="1" noChangeArrowheads="1"/>
          </p:cNvSpPr>
          <p:nvPr>
            <p:ph idx="1"/>
          </p:nvPr>
        </p:nvSpPr>
        <p:spPr>
          <a:xfrm>
            <a:off x="228600" y="1524000"/>
            <a:ext cx="8229600" cy="4456113"/>
          </a:xfrm>
        </p:spPr>
        <p:txBody>
          <a:bodyPr/>
          <a:lstStyle/>
          <a:p>
            <a:pPr lvl="2">
              <a:buFontTx/>
              <a:buNone/>
            </a:pPr>
            <a:r>
              <a:rPr lang="en-US" sz="2800" b="1" dirty="0">
                <a:solidFill>
                  <a:srgbClr val="000000"/>
                </a:solidFill>
              </a:rPr>
              <a:t>* </a:t>
            </a:r>
            <a:r>
              <a:rPr lang="en-US" sz="2800" b="1" dirty="0" err="1">
                <a:solidFill>
                  <a:srgbClr val="000000"/>
                </a:solidFill>
              </a:rPr>
              <a:t>Kiểm</a:t>
            </a:r>
            <a:r>
              <a:rPr lang="en-US" sz="2800" b="1" dirty="0">
                <a:solidFill>
                  <a:srgbClr val="000000"/>
                </a:solidFill>
              </a:rPr>
              <a:t> </a:t>
            </a:r>
            <a:r>
              <a:rPr lang="en-US" sz="2800" b="1" dirty="0" err="1">
                <a:solidFill>
                  <a:srgbClr val="000000"/>
                </a:solidFill>
              </a:rPr>
              <a:t>tra</a:t>
            </a:r>
            <a:r>
              <a:rPr lang="en-US" sz="2800" b="1" dirty="0">
                <a:solidFill>
                  <a:srgbClr val="000000"/>
                </a:solidFill>
              </a:rPr>
              <a:t> </a:t>
            </a:r>
            <a:r>
              <a:rPr lang="en-US" sz="2800" b="1" dirty="0" err="1">
                <a:solidFill>
                  <a:srgbClr val="000000"/>
                </a:solidFill>
              </a:rPr>
              <a:t>bài</a:t>
            </a:r>
            <a:r>
              <a:rPr lang="en-US" sz="2800" b="1" dirty="0">
                <a:solidFill>
                  <a:srgbClr val="000000"/>
                </a:solidFill>
              </a:rPr>
              <a:t> cũ:</a:t>
            </a:r>
          </a:p>
          <a:p>
            <a:pPr lvl="2">
              <a:buFontTx/>
              <a:buNone/>
            </a:pPr>
            <a:r>
              <a:rPr lang="en-US" sz="2800" b="1" dirty="0">
                <a:solidFill>
                  <a:srgbClr val="D60093"/>
                </a:solidFill>
              </a:rPr>
              <a:t>+</a:t>
            </a:r>
            <a:r>
              <a:rPr lang="en-US" sz="2800" b="1" dirty="0" err="1">
                <a:solidFill>
                  <a:srgbClr val="D60093"/>
                </a:solidFill>
              </a:rPr>
              <a:t>Viết</a:t>
            </a:r>
            <a:r>
              <a:rPr lang="en-US" sz="2800" b="1" dirty="0">
                <a:solidFill>
                  <a:srgbClr val="D60093"/>
                </a:solidFill>
              </a:rPr>
              <a:t> </a:t>
            </a:r>
            <a:r>
              <a:rPr lang="en-US" sz="2800" b="1" dirty="0" err="1">
                <a:solidFill>
                  <a:srgbClr val="D60093"/>
                </a:solidFill>
              </a:rPr>
              <a:t>sô</a:t>
            </a:r>
            <a:r>
              <a:rPr lang="en-US" sz="2800" b="1" dirty="0">
                <a:solidFill>
                  <a:srgbClr val="D60093"/>
                </a:solidFill>
              </a:rPr>
              <a:t>́ </a:t>
            </a:r>
            <a:r>
              <a:rPr lang="en-US" sz="2800" b="1" dirty="0" err="1">
                <a:solidFill>
                  <a:srgbClr val="D60093"/>
                </a:solidFill>
              </a:rPr>
              <a:t>thích</a:t>
            </a:r>
            <a:r>
              <a:rPr lang="en-US" sz="2800" b="1" dirty="0">
                <a:solidFill>
                  <a:srgbClr val="D60093"/>
                </a:solidFill>
              </a:rPr>
              <a:t> </a:t>
            </a:r>
            <a:r>
              <a:rPr lang="en-US" sz="2800" b="1" dirty="0" err="1">
                <a:solidFill>
                  <a:srgbClr val="D60093"/>
                </a:solidFill>
              </a:rPr>
              <a:t>hợp</a:t>
            </a:r>
            <a:r>
              <a:rPr lang="en-US" sz="2800" b="1" dirty="0">
                <a:solidFill>
                  <a:srgbClr val="D60093"/>
                </a:solidFill>
              </a:rPr>
              <a:t> </a:t>
            </a:r>
            <a:r>
              <a:rPr lang="en-US" sz="2800" b="1" dirty="0" err="1">
                <a:solidFill>
                  <a:srgbClr val="D60093"/>
                </a:solidFill>
              </a:rPr>
              <a:t>vào</a:t>
            </a:r>
            <a:r>
              <a:rPr lang="en-US" sz="2800" b="1" dirty="0">
                <a:solidFill>
                  <a:srgbClr val="D60093"/>
                </a:solidFill>
              </a:rPr>
              <a:t> </a:t>
            </a:r>
            <a:r>
              <a:rPr lang="en-US" sz="2800" b="1" dirty="0" err="1">
                <a:solidFill>
                  <a:srgbClr val="D60093"/>
                </a:solidFill>
              </a:rPr>
              <a:t>chô</a:t>
            </a:r>
            <a:r>
              <a:rPr lang="en-US" sz="2800" b="1" dirty="0">
                <a:solidFill>
                  <a:srgbClr val="D60093"/>
                </a:solidFill>
              </a:rPr>
              <a:t>̃ </a:t>
            </a:r>
            <a:r>
              <a:rPr lang="en-US" sz="2800" b="1" dirty="0" err="1">
                <a:solidFill>
                  <a:srgbClr val="D60093"/>
                </a:solidFill>
              </a:rPr>
              <a:t>chấm</a:t>
            </a:r>
            <a:r>
              <a:rPr lang="en-US" sz="2800" dirty="0">
                <a:solidFill>
                  <a:srgbClr val="D60093"/>
                </a:solidFill>
              </a:rPr>
              <a:t>:</a:t>
            </a:r>
          </a:p>
          <a:p>
            <a:pPr lvl="2">
              <a:buFontTx/>
              <a:buNone/>
            </a:pPr>
            <a:endParaRPr lang="en-US" sz="2800" dirty="0">
              <a:solidFill>
                <a:srgbClr val="D60093"/>
              </a:solidFill>
            </a:endParaRPr>
          </a:p>
        </p:txBody>
      </p:sp>
      <p:sp>
        <p:nvSpPr>
          <p:cNvPr id="12292" name="Text Box 4"/>
          <p:cNvSpPr txBox="1">
            <a:spLocks noChangeArrowheads="1"/>
          </p:cNvSpPr>
          <p:nvPr/>
        </p:nvSpPr>
        <p:spPr bwMode="auto">
          <a:xfrm>
            <a:off x="1066800" y="2590800"/>
            <a:ext cx="4267200" cy="433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80000"/>
              </a:lnSpc>
            </a:pPr>
            <a:r>
              <a:rPr lang="en-US" sz="2800" b="1">
                <a:solidFill>
                  <a:srgbClr val="FF3399"/>
                </a:solidFill>
              </a:rPr>
              <a:t>3 </a:t>
            </a:r>
            <a:r>
              <a:rPr lang="en-US" sz="2800" b="1">
                <a:solidFill>
                  <a:srgbClr val="000000"/>
                </a:solidFill>
              </a:rPr>
              <a:t>giơ</a:t>
            </a:r>
            <a:r>
              <a:rPr lang="en-US" sz="2800" b="1">
                <a:solidFill>
                  <a:srgbClr val="6666FF"/>
                </a:solidFill>
              </a:rPr>
              <a:t>̀</a:t>
            </a:r>
            <a:r>
              <a:rPr lang="en-US" sz="2800" b="1">
                <a:solidFill>
                  <a:schemeClr val="tx1"/>
                </a:solidFill>
              </a:rPr>
              <a:t> </a:t>
            </a:r>
            <a:r>
              <a:rPr lang="en-US" sz="2800" b="1">
                <a:solidFill>
                  <a:srgbClr val="FF3399"/>
                </a:solidFill>
              </a:rPr>
              <a:t>10</a:t>
            </a:r>
            <a:r>
              <a:rPr lang="en-US" sz="2800" b="1">
                <a:solidFill>
                  <a:schemeClr val="tx1"/>
                </a:solidFill>
              </a:rPr>
              <a:t> </a:t>
            </a:r>
            <a:r>
              <a:rPr lang="en-US" sz="2800" b="1">
                <a:solidFill>
                  <a:srgbClr val="000000"/>
                </a:solidFill>
              </a:rPr>
              <a:t>phút</a:t>
            </a:r>
            <a:r>
              <a:rPr lang="en-US" sz="2800" b="1">
                <a:solidFill>
                  <a:srgbClr val="6666FF"/>
                </a:solidFill>
              </a:rPr>
              <a:t> </a:t>
            </a:r>
            <a:r>
              <a:rPr lang="en-US" sz="2800" b="1">
                <a:solidFill>
                  <a:srgbClr val="D60093"/>
                </a:solidFill>
              </a:rPr>
              <a:t>=           </a:t>
            </a:r>
            <a:r>
              <a:rPr lang="en-US" sz="2800" b="1">
                <a:solidFill>
                  <a:srgbClr val="000000"/>
                </a:solidFill>
              </a:rPr>
              <a:t>phút</a:t>
            </a:r>
          </a:p>
        </p:txBody>
      </p:sp>
      <p:sp>
        <p:nvSpPr>
          <p:cNvPr id="12293" name="Text Box 5"/>
          <p:cNvSpPr txBox="1">
            <a:spLocks noChangeArrowheads="1"/>
          </p:cNvSpPr>
          <p:nvPr/>
        </p:nvSpPr>
        <p:spPr bwMode="auto">
          <a:xfrm>
            <a:off x="5410200" y="2590800"/>
            <a:ext cx="3200400" cy="433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80000"/>
              </a:lnSpc>
            </a:pPr>
            <a:r>
              <a:rPr lang="en-US" sz="2800" b="1">
                <a:solidFill>
                  <a:srgbClr val="FF3399"/>
                </a:solidFill>
              </a:rPr>
              <a:t>3</a:t>
            </a:r>
            <a:r>
              <a:rPr lang="en-US" sz="2800" b="1">
                <a:solidFill>
                  <a:schemeClr val="tx1"/>
                </a:solidFill>
              </a:rPr>
              <a:t> </a:t>
            </a:r>
            <a:r>
              <a:rPr lang="en-US" sz="2800" b="1">
                <a:solidFill>
                  <a:srgbClr val="000000"/>
                </a:solidFill>
              </a:rPr>
              <a:t>ngày</a:t>
            </a:r>
            <a:r>
              <a:rPr lang="en-US" sz="2800" b="1">
                <a:solidFill>
                  <a:schemeClr val="tx1"/>
                </a:solidFill>
              </a:rPr>
              <a:t> </a:t>
            </a:r>
            <a:r>
              <a:rPr lang="en-US" sz="2800" b="1">
                <a:solidFill>
                  <a:srgbClr val="D60093"/>
                </a:solidFill>
              </a:rPr>
              <a:t>=</a:t>
            </a:r>
            <a:r>
              <a:rPr lang="en-US" sz="2800" b="1">
                <a:solidFill>
                  <a:schemeClr val="tx1"/>
                </a:solidFill>
              </a:rPr>
              <a:t>          </a:t>
            </a:r>
            <a:r>
              <a:rPr lang="en-US" sz="2800" b="1">
                <a:solidFill>
                  <a:srgbClr val="000000"/>
                </a:solidFill>
              </a:rPr>
              <a:t>giờ</a:t>
            </a:r>
          </a:p>
        </p:txBody>
      </p:sp>
      <p:sp>
        <p:nvSpPr>
          <p:cNvPr id="12294" name="Text Box 6"/>
          <p:cNvSpPr txBox="1">
            <a:spLocks noChangeArrowheads="1"/>
          </p:cNvSpPr>
          <p:nvPr/>
        </p:nvSpPr>
        <p:spPr bwMode="auto">
          <a:xfrm>
            <a:off x="3581400" y="2533650"/>
            <a:ext cx="762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800" b="1">
                <a:solidFill>
                  <a:srgbClr val="FF3399"/>
                </a:solidFill>
              </a:rPr>
              <a:t>190</a:t>
            </a:r>
          </a:p>
        </p:txBody>
      </p:sp>
      <p:sp>
        <p:nvSpPr>
          <p:cNvPr id="12295" name="Text Box 7"/>
          <p:cNvSpPr txBox="1">
            <a:spLocks noChangeArrowheads="1"/>
          </p:cNvSpPr>
          <p:nvPr/>
        </p:nvSpPr>
        <p:spPr bwMode="auto">
          <a:xfrm>
            <a:off x="6934200" y="2514600"/>
            <a:ext cx="609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800" b="1">
                <a:solidFill>
                  <a:srgbClr val="FF3399"/>
                </a:solidFill>
              </a:rPr>
              <a:t>72 </a:t>
            </a:r>
          </a:p>
        </p:txBody>
      </p:sp>
      <p:sp>
        <p:nvSpPr>
          <p:cNvPr id="12296" name="Text Box 8"/>
          <p:cNvSpPr txBox="1">
            <a:spLocks noChangeArrowheads="1"/>
          </p:cNvSpPr>
          <p:nvPr/>
        </p:nvSpPr>
        <p:spPr bwMode="auto">
          <a:xfrm>
            <a:off x="1143000" y="3352800"/>
            <a:ext cx="4267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800" b="1">
                <a:solidFill>
                  <a:srgbClr val="D60093"/>
                </a:solidFill>
              </a:rPr>
              <a:t>+ Đồng hồ chỉ mấy giờ</a:t>
            </a:r>
          </a:p>
        </p:txBody>
      </p:sp>
      <p:pic>
        <p:nvPicPr>
          <p:cNvPr id="12298" name="Picture 10" descr="toan TG t5"/>
          <p:cNvPicPr>
            <a:picLocks noChangeAspect="1" noChangeArrowheads="1"/>
          </p:cNvPicPr>
          <p:nvPr/>
        </p:nvPicPr>
        <p:blipFill>
          <a:blip r:embed="rId2">
            <a:lum contrast="18000"/>
          </a:blip>
          <a:srcRect/>
          <a:stretch>
            <a:fillRect/>
          </a:stretch>
        </p:blipFill>
        <p:spPr bwMode="auto">
          <a:xfrm>
            <a:off x="1295400" y="3852863"/>
            <a:ext cx="6553200" cy="2286000"/>
          </a:xfrm>
          <a:prstGeom prst="rect">
            <a:avLst/>
          </a:prstGeom>
          <a:noFill/>
        </p:spPr>
      </p:pic>
      <p:sp>
        <p:nvSpPr>
          <p:cNvPr id="12299" name="Text Box 11"/>
          <p:cNvSpPr txBox="1">
            <a:spLocks noChangeArrowheads="1"/>
          </p:cNvSpPr>
          <p:nvPr/>
        </p:nvSpPr>
        <p:spPr bwMode="auto">
          <a:xfrm>
            <a:off x="1828800" y="6019800"/>
            <a:ext cx="2286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800" b="1">
                <a:solidFill>
                  <a:srgbClr val="D60093"/>
                </a:solidFill>
              </a:rPr>
              <a:t>10 </a:t>
            </a:r>
            <a:r>
              <a:rPr lang="en-US" sz="2800" b="1">
                <a:solidFill>
                  <a:srgbClr val="000000"/>
                </a:solidFill>
              </a:rPr>
              <a:t>giờ</a:t>
            </a:r>
          </a:p>
        </p:txBody>
      </p:sp>
      <p:sp>
        <p:nvSpPr>
          <p:cNvPr id="12300" name="Text Box 12"/>
          <p:cNvSpPr txBox="1">
            <a:spLocks noChangeArrowheads="1"/>
          </p:cNvSpPr>
          <p:nvPr/>
        </p:nvSpPr>
        <p:spPr bwMode="auto">
          <a:xfrm>
            <a:off x="5715000" y="6019800"/>
            <a:ext cx="3429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800" b="1">
                <a:solidFill>
                  <a:srgbClr val="D60093"/>
                </a:solidFill>
              </a:rPr>
              <a:t>18 </a:t>
            </a:r>
            <a:r>
              <a:rPr lang="en-US" sz="2800" b="1">
                <a:solidFill>
                  <a:srgbClr val="000000"/>
                </a:solidFill>
              </a:rPr>
              <a:t>giờ</a:t>
            </a:r>
            <a:r>
              <a:rPr lang="en-US" sz="2800" b="1">
                <a:solidFill>
                  <a:srgbClr val="D60093"/>
                </a:solidFill>
              </a:rPr>
              <a:t> 5 </a:t>
            </a:r>
            <a:r>
              <a:rPr lang="en-US" sz="2800" b="1">
                <a:solidFill>
                  <a:srgbClr val="000000"/>
                </a:solidFill>
              </a:rPr>
              <a:t>phút </a:t>
            </a:r>
          </a:p>
        </p:txBody>
      </p:sp>
      <p:sp>
        <p:nvSpPr>
          <p:cNvPr id="14" name="Title 1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122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122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122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122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6" dur="500"/>
                                        <p:tgtEl>
                                          <p:spTgt spid="122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2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500"/>
                            </p:stCondLst>
                            <p:childTnLst>
                              <p:par>
                                <p:cTn id="39" presetID="4" presetClass="exit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0" dur="500"/>
                                        <p:tgtEl>
                                          <p:spTgt spid="122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2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1000"/>
                            </p:stCondLst>
                            <p:childTnLst>
                              <p:par>
                                <p:cTn id="43" presetID="4" presetClass="exit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4" dur="500"/>
                                        <p:tgtEl>
                                          <p:spTgt spid="122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2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1500"/>
                            </p:stCondLst>
                            <p:childTnLst>
                              <p:par>
                                <p:cTn id="47" presetID="4" presetClass="exit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8" dur="500"/>
                                        <p:tgtEl>
                                          <p:spTgt spid="122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2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4" dur="500"/>
                                        <p:tgtEl>
                                          <p:spTgt spid="122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9" dur="2000"/>
                                        <p:tgtEl>
                                          <p:spTgt spid="122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4" dur="500"/>
                                        <p:tgtEl>
                                          <p:spTgt spid="122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9" dur="500"/>
                                        <p:tgtEl>
                                          <p:spTgt spid="123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5" grpId="0" build="allAtOnce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1066800"/>
            <a:ext cx="7900988" cy="381000"/>
          </a:xfrm>
        </p:spPr>
        <p:txBody>
          <a:bodyPr>
            <a:normAutofit fontScale="90000"/>
          </a:bodyPr>
          <a:lstStyle/>
          <a:p>
            <a:r>
              <a:rPr lang="en-US" sz="2800">
                <a:solidFill>
                  <a:srgbClr val="FF0000"/>
                </a:solidFill>
              </a:rPr>
              <a:t>Tìm số trung bình cộng</a:t>
            </a:r>
          </a:p>
        </p:txBody>
      </p:sp>
      <p:pic>
        <p:nvPicPr>
          <p:cNvPr id="3075" name="Picture 3" descr="pe01832_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57200" y="914400"/>
            <a:ext cx="609600" cy="557213"/>
          </a:xfrm>
          <a:prstGeom prst="rect">
            <a:avLst/>
          </a:prstGeom>
          <a:noFill/>
        </p:spPr>
      </p:pic>
      <p:sp>
        <p:nvSpPr>
          <p:cNvPr id="3076" name="Text Box 4"/>
          <p:cNvSpPr txBox="1">
            <a:spLocks noChangeArrowheads="1"/>
          </p:cNvSpPr>
          <p:nvPr/>
        </p:nvSpPr>
        <p:spPr bwMode="auto">
          <a:xfrm>
            <a:off x="685800" y="1676400"/>
            <a:ext cx="8077200" cy="1373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800" b="1" u="sng">
                <a:solidFill>
                  <a:schemeClr val="tx1"/>
                </a:solidFill>
              </a:rPr>
              <a:t>*. Bài toán</a:t>
            </a:r>
            <a:r>
              <a:rPr lang="en-US" sz="2800" u="sng">
                <a:solidFill>
                  <a:schemeClr val="tx1"/>
                </a:solidFill>
              </a:rPr>
              <a:t>:</a:t>
            </a:r>
            <a:r>
              <a:rPr lang="en-US" sz="2800">
                <a:solidFill>
                  <a:schemeClr val="tx1"/>
                </a:solidFill>
              </a:rPr>
              <a:t> Rót vào can thứ nhất 6l dầu, rót vào can thứ hai 4l dầu. Hỏi nếu số lít dầu đó được rót đều vào 2 can thì mỗi can có bao nhiêu lít dầu?</a:t>
            </a:r>
          </a:p>
        </p:txBody>
      </p:sp>
      <p:sp>
        <p:nvSpPr>
          <p:cNvPr id="3077" name="Text Box 5"/>
          <p:cNvSpPr txBox="1">
            <a:spLocks noChangeArrowheads="1"/>
          </p:cNvSpPr>
          <p:nvPr/>
        </p:nvSpPr>
        <p:spPr bwMode="auto">
          <a:xfrm>
            <a:off x="3352800" y="4038600"/>
            <a:ext cx="685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 sz="2000">
              <a:solidFill>
                <a:schemeClr val="tx1"/>
              </a:solidFill>
            </a:endParaRPr>
          </a:p>
        </p:txBody>
      </p:sp>
      <p:sp>
        <p:nvSpPr>
          <p:cNvPr id="3097" name="Text Box 25"/>
          <p:cNvSpPr txBox="1">
            <a:spLocks noChangeArrowheads="1"/>
          </p:cNvSpPr>
          <p:nvPr/>
        </p:nvSpPr>
        <p:spPr bwMode="auto">
          <a:xfrm>
            <a:off x="762000" y="2971800"/>
            <a:ext cx="4419600" cy="854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000" b="1" u="sng">
                <a:solidFill>
                  <a:srgbClr val="1109B7"/>
                </a:solidFill>
              </a:rPr>
              <a:t>Tóm tắt:</a:t>
            </a:r>
          </a:p>
          <a:p>
            <a:endParaRPr lang="en-US" sz="2000" b="1">
              <a:solidFill>
                <a:schemeClr val="tx1"/>
              </a:solidFill>
            </a:endParaRPr>
          </a:p>
        </p:txBody>
      </p:sp>
      <p:grpSp>
        <p:nvGrpSpPr>
          <p:cNvPr id="3098" name="Group 26"/>
          <p:cNvGrpSpPr>
            <a:grpSpLocks/>
          </p:cNvGrpSpPr>
          <p:nvPr/>
        </p:nvGrpSpPr>
        <p:grpSpPr bwMode="auto">
          <a:xfrm>
            <a:off x="2362200" y="3581400"/>
            <a:ext cx="1371600" cy="777875"/>
            <a:chOff x="1968" y="2544"/>
            <a:chExt cx="864" cy="490"/>
          </a:xfrm>
        </p:grpSpPr>
        <p:grpSp>
          <p:nvGrpSpPr>
            <p:cNvPr id="3099" name="Group 27"/>
            <p:cNvGrpSpPr>
              <a:grpSpLocks/>
            </p:cNvGrpSpPr>
            <p:nvPr/>
          </p:nvGrpSpPr>
          <p:grpSpPr bwMode="auto">
            <a:xfrm>
              <a:off x="1968" y="2544"/>
              <a:ext cx="768" cy="0"/>
              <a:chOff x="3792" y="2304"/>
              <a:chExt cx="768" cy="0"/>
            </a:xfrm>
          </p:grpSpPr>
          <p:grpSp>
            <p:nvGrpSpPr>
              <p:cNvPr id="3100" name="Group 28"/>
              <p:cNvGrpSpPr>
                <a:grpSpLocks/>
              </p:cNvGrpSpPr>
              <p:nvPr/>
            </p:nvGrpSpPr>
            <p:grpSpPr bwMode="auto">
              <a:xfrm>
                <a:off x="3792" y="2304"/>
                <a:ext cx="384" cy="0"/>
                <a:chOff x="2640" y="2304"/>
                <a:chExt cx="384" cy="0"/>
              </a:xfrm>
            </p:grpSpPr>
            <p:sp>
              <p:nvSpPr>
                <p:cNvPr id="3101" name="Line 29"/>
                <p:cNvSpPr>
                  <a:spLocks noChangeShapeType="1"/>
                </p:cNvSpPr>
                <p:nvPr/>
              </p:nvSpPr>
              <p:spPr bwMode="auto">
                <a:xfrm>
                  <a:off x="2640" y="2304"/>
                  <a:ext cx="192" cy="0"/>
                </a:xfrm>
                <a:prstGeom prst="line">
                  <a:avLst/>
                </a:prstGeom>
                <a:noFill/>
                <a:ln w="9525">
                  <a:solidFill>
                    <a:srgbClr val="791179"/>
                  </a:solidFill>
                  <a:miter lim="800000"/>
                  <a:headEnd type="oval" w="med" len="med"/>
                  <a:tailEnd type="oval" w="med" len="med"/>
                </a:ln>
                <a:effectLst/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3102" name="Line 30"/>
                <p:cNvSpPr>
                  <a:spLocks noChangeShapeType="1"/>
                </p:cNvSpPr>
                <p:nvPr/>
              </p:nvSpPr>
              <p:spPr bwMode="auto">
                <a:xfrm>
                  <a:off x="2832" y="2304"/>
                  <a:ext cx="192" cy="0"/>
                </a:xfrm>
                <a:prstGeom prst="line">
                  <a:avLst/>
                </a:prstGeom>
                <a:noFill/>
                <a:ln w="9525">
                  <a:solidFill>
                    <a:srgbClr val="791179"/>
                  </a:solidFill>
                  <a:miter lim="800000"/>
                  <a:headEnd type="oval" w="med" len="med"/>
                  <a:tailEnd type="oval" w="med" len="med"/>
                </a:ln>
                <a:effectLst/>
              </p:spPr>
              <p:txBody>
                <a:bodyPr wrap="none"/>
                <a:lstStyle/>
                <a:p>
                  <a:endParaRPr lang="en-US"/>
                </a:p>
              </p:txBody>
            </p:sp>
          </p:grpSp>
          <p:grpSp>
            <p:nvGrpSpPr>
              <p:cNvPr id="3103" name="Group 31"/>
              <p:cNvGrpSpPr>
                <a:grpSpLocks/>
              </p:cNvGrpSpPr>
              <p:nvPr/>
            </p:nvGrpSpPr>
            <p:grpSpPr bwMode="auto">
              <a:xfrm>
                <a:off x="4176" y="2304"/>
                <a:ext cx="384" cy="0"/>
                <a:chOff x="2640" y="2304"/>
                <a:chExt cx="384" cy="0"/>
              </a:xfrm>
            </p:grpSpPr>
            <p:sp>
              <p:nvSpPr>
                <p:cNvPr id="3104" name="Line 32"/>
                <p:cNvSpPr>
                  <a:spLocks noChangeShapeType="1"/>
                </p:cNvSpPr>
                <p:nvPr/>
              </p:nvSpPr>
              <p:spPr bwMode="auto">
                <a:xfrm>
                  <a:off x="2640" y="2304"/>
                  <a:ext cx="192" cy="0"/>
                </a:xfrm>
                <a:prstGeom prst="line">
                  <a:avLst/>
                </a:prstGeom>
                <a:noFill/>
                <a:ln w="9525">
                  <a:solidFill>
                    <a:srgbClr val="791179"/>
                  </a:solidFill>
                  <a:miter lim="800000"/>
                  <a:headEnd type="oval" w="med" len="med"/>
                  <a:tailEnd type="oval" w="med" len="med"/>
                </a:ln>
                <a:effectLst/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3105" name="Line 33"/>
                <p:cNvSpPr>
                  <a:spLocks noChangeShapeType="1"/>
                </p:cNvSpPr>
                <p:nvPr/>
              </p:nvSpPr>
              <p:spPr bwMode="auto">
                <a:xfrm>
                  <a:off x="2832" y="2304"/>
                  <a:ext cx="192" cy="0"/>
                </a:xfrm>
                <a:prstGeom prst="line">
                  <a:avLst/>
                </a:prstGeom>
                <a:noFill/>
                <a:ln w="9525">
                  <a:solidFill>
                    <a:srgbClr val="791179"/>
                  </a:solidFill>
                  <a:miter lim="800000"/>
                  <a:headEnd type="oval" w="med" len="med"/>
                  <a:tailEnd type="oval" w="med" len="med"/>
                </a:ln>
                <a:effectLst/>
              </p:spPr>
              <p:txBody>
                <a:bodyPr wrap="none"/>
                <a:lstStyle/>
                <a:p>
                  <a:endParaRPr lang="en-US"/>
                </a:p>
              </p:txBody>
            </p:sp>
          </p:grpSp>
        </p:grpSp>
        <p:sp>
          <p:nvSpPr>
            <p:cNvPr id="3106" name="AutoShape 34"/>
            <p:cNvSpPr>
              <a:spLocks/>
            </p:cNvSpPr>
            <p:nvPr/>
          </p:nvSpPr>
          <p:spPr bwMode="auto">
            <a:xfrm rot="5353883">
              <a:off x="2256" y="2256"/>
              <a:ext cx="192" cy="768"/>
            </a:xfrm>
            <a:prstGeom prst="rightBrace">
              <a:avLst>
                <a:gd name="adj1" fmla="val 33333"/>
                <a:gd name="adj2" fmla="val 50000"/>
              </a:avLst>
            </a:prstGeom>
            <a:noFill/>
            <a:ln w="9525">
              <a:solidFill>
                <a:srgbClr val="791179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07" name="Text Box 35"/>
            <p:cNvSpPr txBox="1">
              <a:spLocks noChangeArrowheads="1"/>
            </p:cNvSpPr>
            <p:nvPr/>
          </p:nvSpPr>
          <p:spPr bwMode="auto">
            <a:xfrm>
              <a:off x="2256" y="2784"/>
              <a:ext cx="576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en-US" sz="2000">
                  <a:solidFill>
                    <a:srgbClr val="791179"/>
                  </a:solidFill>
                </a:rPr>
                <a:t>4 l</a:t>
              </a:r>
            </a:p>
          </p:txBody>
        </p:sp>
      </p:grpSp>
      <p:grpSp>
        <p:nvGrpSpPr>
          <p:cNvPr id="3108" name="Group 36"/>
          <p:cNvGrpSpPr>
            <a:grpSpLocks/>
          </p:cNvGrpSpPr>
          <p:nvPr/>
        </p:nvGrpSpPr>
        <p:grpSpPr bwMode="auto">
          <a:xfrm>
            <a:off x="533400" y="3581400"/>
            <a:ext cx="1828800" cy="854075"/>
            <a:chOff x="816" y="2544"/>
            <a:chExt cx="1152" cy="538"/>
          </a:xfrm>
        </p:grpSpPr>
        <p:sp>
          <p:nvSpPr>
            <p:cNvPr id="3109" name="AutoShape 37"/>
            <p:cNvSpPr>
              <a:spLocks/>
            </p:cNvSpPr>
            <p:nvPr/>
          </p:nvSpPr>
          <p:spPr bwMode="auto">
            <a:xfrm rot="5395779">
              <a:off x="1248" y="2112"/>
              <a:ext cx="288" cy="1152"/>
            </a:xfrm>
            <a:prstGeom prst="rightBrace">
              <a:avLst>
                <a:gd name="adj1" fmla="val 33333"/>
                <a:gd name="adj2" fmla="val 47963"/>
              </a:avLst>
            </a:prstGeom>
            <a:noFill/>
            <a:ln w="9525">
              <a:solidFill>
                <a:srgbClr val="791179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10" name="Text Box 38"/>
            <p:cNvSpPr txBox="1">
              <a:spLocks noChangeArrowheads="1"/>
            </p:cNvSpPr>
            <p:nvPr/>
          </p:nvSpPr>
          <p:spPr bwMode="auto">
            <a:xfrm>
              <a:off x="1296" y="2832"/>
              <a:ext cx="480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en-US" sz="2000">
                  <a:solidFill>
                    <a:srgbClr val="791179"/>
                  </a:solidFill>
                </a:rPr>
                <a:t>6 l</a:t>
              </a:r>
            </a:p>
          </p:txBody>
        </p:sp>
        <p:grpSp>
          <p:nvGrpSpPr>
            <p:cNvPr id="3111" name="Group 39"/>
            <p:cNvGrpSpPr>
              <a:grpSpLocks/>
            </p:cNvGrpSpPr>
            <p:nvPr/>
          </p:nvGrpSpPr>
          <p:grpSpPr bwMode="auto">
            <a:xfrm>
              <a:off x="816" y="2544"/>
              <a:ext cx="1152" cy="0"/>
              <a:chOff x="2640" y="2304"/>
              <a:chExt cx="1152" cy="0"/>
            </a:xfrm>
          </p:grpSpPr>
          <p:grpSp>
            <p:nvGrpSpPr>
              <p:cNvPr id="3112" name="Group 40"/>
              <p:cNvGrpSpPr>
                <a:grpSpLocks/>
              </p:cNvGrpSpPr>
              <p:nvPr/>
            </p:nvGrpSpPr>
            <p:grpSpPr bwMode="auto">
              <a:xfrm>
                <a:off x="2640" y="2304"/>
                <a:ext cx="384" cy="0"/>
                <a:chOff x="2640" y="2304"/>
                <a:chExt cx="384" cy="0"/>
              </a:xfrm>
            </p:grpSpPr>
            <p:sp>
              <p:nvSpPr>
                <p:cNvPr id="3113" name="Line 41"/>
                <p:cNvSpPr>
                  <a:spLocks noChangeShapeType="1"/>
                </p:cNvSpPr>
                <p:nvPr/>
              </p:nvSpPr>
              <p:spPr bwMode="auto">
                <a:xfrm>
                  <a:off x="2640" y="2304"/>
                  <a:ext cx="192" cy="0"/>
                </a:xfrm>
                <a:prstGeom prst="line">
                  <a:avLst/>
                </a:prstGeom>
                <a:noFill/>
                <a:ln w="9525">
                  <a:solidFill>
                    <a:srgbClr val="791179"/>
                  </a:solidFill>
                  <a:miter lim="800000"/>
                  <a:headEnd type="oval" w="med" len="med"/>
                  <a:tailEnd type="oval" w="med" len="med"/>
                </a:ln>
                <a:effectLst/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3114" name="Line 42"/>
                <p:cNvSpPr>
                  <a:spLocks noChangeShapeType="1"/>
                </p:cNvSpPr>
                <p:nvPr/>
              </p:nvSpPr>
              <p:spPr bwMode="auto">
                <a:xfrm>
                  <a:off x="2832" y="2304"/>
                  <a:ext cx="192" cy="0"/>
                </a:xfrm>
                <a:prstGeom prst="line">
                  <a:avLst/>
                </a:prstGeom>
                <a:noFill/>
                <a:ln w="9525">
                  <a:solidFill>
                    <a:srgbClr val="791179"/>
                  </a:solidFill>
                  <a:miter lim="800000"/>
                  <a:headEnd type="oval" w="med" len="med"/>
                  <a:tailEnd type="oval" w="med" len="med"/>
                </a:ln>
                <a:effectLst/>
              </p:spPr>
              <p:txBody>
                <a:bodyPr wrap="none"/>
                <a:lstStyle/>
                <a:p>
                  <a:endParaRPr lang="en-US"/>
                </a:p>
              </p:txBody>
            </p:sp>
          </p:grpSp>
          <p:grpSp>
            <p:nvGrpSpPr>
              <p:cNvPr id="3115" name="Group 43"/>
              <p:cNvGrpSpPr>
                <a:grpSpLocks/>
              </p:cNvGrpSpPr>
              <p:nvPr/>
            </p:nvGrpSpPr>
            <p:grpSpPr bwMode="auto">
              <a:xfrm>
                <a:off x="3024" y="2304"/>
                <a:ext cx="384" cy="0"/>
                <a:chOff x="2640" y="2304"/>
                <a:chExt cx="384" cy="0"/>
              </a:xfrm>
            </p:grpSpPr>
            <p:sp>
              <p:nvSpPr>
                <p:cNvPr id="3116" name="Line 44"/>
                <p:cNvSpPr>
                  <a:spLocks noChangeShapeType="1"/>
                </p:cNvSpPr>
                <p:nvPr/>
              </p:nvSpPr>
              <p:spPr bwMode="auto">
                <a:xfrm>
                  <a:off x="2640" y="2304"/>
                  <a:ext cx="192" cy="0"/>
                </a:xfrm>
                <a:prstGeom prst="line">
                  <a:avLst/>
                </a:prstGeom>
                <a:noFill/>
                <a:ln w="9525">
                  <a:solidFill>
                    <a:srgbClr val="791179"/>
                  </a:solidFill>
                  <a:miter lim="800000"/>
                  <a:headEnd type="oval" w="med" len="med"/>
                  <a:tailEnd type="oval" w="med" len="med"/>
                </a:ln>
                <a:effectLst/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3117" name="Line 45"/>
                <p:cNvSpPr>
                  <a:spLocks noChangeShapeType="1"/>
                </p:cNvSpPr>
                <p:nvPr/>
              </p:nvSpPr>
              <p:spPr bwMode="auto">
                <a:xfrm>
                  <a:off x="2832" y="2304"/>
                  <a:ext cx="192" cy="0"/>
                </a:xfrm>
                <a:prstGeom prst="line">
                  <a:avLst/>
                </a:prstGeom>
                <a:noFill/>
                <a:ln w="9525">
                  <a:solidFill>
                    <a:srgbClr val="791179"/>
                  </a:solidFill>
                  <a:miter lim="800000"/>
                  <a:headEnd type="oval" w="med" len="med"/>
                  <a:tailEnd type="oval" w="med" len="med"/>
                </a:ln>
                <a:effectLst/>
              </p:spPr>
              <p:txBody>
                <a:bodyPr wrap="none"/>
                <a:lstStyle/>
                <a:p>
                  <a:endParaRPr lang="en-US"/>
                </a:p>
              </p:txBody>
            </p:sp>
          </p:grpSp>
          <p:grpSp>
            <p:nvGrpSpPr>
              <p:cNvPr id="3118" name="Group 46"/>
              <p:cNvGrpSpPr>
                <a:grpSpLocks/>
              </p:cNvGrpSpPr>
              <p:nvPr/>
            </p:nvGrpSpPr>
            <p:grpSpPr bwMode="auto">
              <a:xfrm>
                <a:off x="3408" y="2304"/>
                <a:ext cx="384" cy="0"/>
                <a:chOff x="2640" y="2304"/>
                <a:chExt cx="384" cy="0"/>
              </a:xfrm>
            </p:grpSpPr>
            <p:sp>
              <p:nvSpPr>
                <p:cNvPr id="3119" name="Line 47"/>
                <p:cNvSpPr>
                  <a:spLocks noChangeShapeType="1"/>
                </p:cNvSpPr>
                <p:nvPr/>
              </p:nvSpPr>
              <p:spPr bwMode="auto">
                <a:xfrm>
                  <a:off x="2640" y="2304"/>
                  <a:ext cx="192" cy="0"/>
                </a:xfrm>
                <a:prstGeom prst="line">
                  <a:avLst/>
                </a:prstGeom>
                <a:noFill/>
                <a:ln w="9525">
                  <a:solidFill>
                    <a:srgbClr val="791179"/>
                  </a:solidFill>
                  <a:miter lim="800000"/>
                  <a:headEnd type="oval" w="med" len="med"/>
                  <a:tailEnd type="oval" w="med" len="med"/>
                </a:ln>
                <a:effectLst/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3120" name="Line 48"/>
                <p:cNvSpPr>
                  <a:spLocks noChangeShapeType="1"/>
                </p:cNvSpPr>
                <p:nvPr/>
              </p:nvSpPr>
              <p:spPr bwMode="auto">
                <a:xfrm>
                  <a:off x="2832" y="2304"/>
                  <a:ext cx="192" cy="0"/>
                </a:xfrm>
                <a:prstGeom prst="line">
                  <a:avLst/>
                </a:prstGeom>
                <a:noFill/>
                <a:ln w="9525">
                  <a:solidFill>
                    <a:srgbClr val="791179"/>
                  </a:solidFill>
                  <a:miter lim="800000"/>
                  <a:headEnd type="oval" w="med" len="med"/>
                  <a:tailEnd type="oval" w="med" len="med"/>
                </a:ln>
                <a:effectLst/>
              </p:spPr>
              <p:txBody>
                <a:bodyPr wrap="none"/>
                <a:lstStyle/>
                <a:p>
                  <a:endParaRPr lang="en-US"/>
                </a:p>
              </p:txBody>
            </p:sp>
          </p:grpSp>
        </p:grpSp>
      </p:grpSp>
      <p:grpSp>
        <p:nvGrpSpPr>
          <p:cNvPr id="3121" name="Group 49"/>
          <p:cNvGrpSpPr>
            <a:grpSpLocks/>
          </p:cNvGrpSpPr>
          <p:nvPr/>
        </p:nvGrpSpPr>
        <p:grpSpPr bwMode="auto">
          <a:xfrm>
            <a:off x="533400" y="4572000"/>
            <a:ext cx="3048000" cy="777875"/>
            <a:chOff x="912" y="3600"/>
            <a:chExt cx="1920" cy="490"/>
          </a:xfrm>
        </p:grpSpPr>
        <p:grpSp>
          <p:nvGrpSpPr>
            <p:cNvPr id="3122" name="Group 50"/>
            <p:cNvGrpSpPr>
              <a:grpSpLocks/>
            </p:cNvGrpSpPr>
            <p:nvPr/>
          </p:nvGrpSpPr>
          <p:grpSpPr bwMode="auto">
            <a:xfrm>
              <a:off x="912" y="3600"/>
              <a:ext cx="960" cy="490"/>
              <a:chOff x="912" y="3600"/>
              <a:chExt cx="960" cy="490"/>
            </a:xfrm>
          </p:grpSpPr>
          <p:grpSp>
            <p:nvGrpSpPr>
              <p:cNvPr id="3123" name="Group 51"/>
              <p:cNvGrpSpPr>
                <a:grpSpLocks/>
              </p:cNvGrpSpPr>
              <p:nvPr/>
            </p:nvGrpSpPr>
            <p:grpSpPr bwMode="auto">
              <a:xfrm>
                <a:off x="912" y="3600"/>
                <a:ext cx="960" cy="0"/>
                <a:chOff x="912" y="3600"/>
                <a:chExt cx="960" cy="0"/>
              </a:xfrm>
            </p:grpSpPr>
            <p:sp>
              <p:nvSpPr>
                <p:cNvPr id="3124" name="Line 52"/>
                <p:cNvSpPr>
                  <a:spLocks noChangeShapeType="1"/>
                </p:cNvSpPr>
                <p:nvPr/>
              </p:nvSpPr>
              <p:spPr bwMode="auto">
                <a:xfrm>
                  <a:off x="912" y="3600"/>
                  <a:ext cx="192" cy="0"/>
                </a:xfrm>
                <a:prstGeom prst="line">
                  <a:avLst/>
                </a:prstGeom>
                <a:noFill/>
                <a:ln w="9525">
                  <a:solidFill>
                    <a:srgbClr val="791179"/>
                  </a:solidFill>
                  <a:miter lim="800000"/>
                  <a:headEnd type="oval" w="med" len="med"/>
                  <a:tailEnd type="oval" w="med" len="med"/>
                </a:ln>
                <a:effectLst/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3125" name="Line 53"/>
                <p:cNvSpPr>
                  <a:spLocks noChangeShapeType="1"/>
                </p:cNvSpPr>
                <p:nvPr/>
              </p:nvSpPr>
              <p:spPr bwMode="auto">
                <a:xfrm>
                  <a:off x="1104" y="3600"/>
                  <a:ext cx="192" cy="0"/>
                </a:xfrm>
                <a:prstGeom prst="line">
                  <a:avLst/>
                </a:prstGeom>
                <a:noFill/>
                <a:ln w="9525">
                  <a:solidFill>
                    <a:srgbClr val="791179"/>
                  </a:solidFill>
                  <a:miter lim="800000"/>
                  <a:headEnd type="oval" w="med" len="med"/>
                  <a:tailEnd type="oval" w="med" len="med"/>
                </a:ln>
                <a:effectLst/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3126" name="Line 54"/>
                <p:cNvSpPr>
                  <a:spLocks noChangeShapeType="1"/>
                </p:cNvSpPr>
                <p:nvPr/>
              </p:nvSpPr>
              <p:spPr bwMode="auto">
                <a:xfrm>
                  <a:off x="1296" y="3600"/>
                  <a:ext cx="192" cy="0"/>
                </a:xfrm>
                <a:prstGeom prst="line">
                  <a:avLst/>
                </a:prstGeom>
                <a:noFill/>
                <a:ln w="9525">
                  <a:solidFill>
                    <a:srgbClr val="791179"/>
                  </a:solidFill>
                  <a:miter lim="800000"/>
                  <a:headEnd type="oval" w="med" len="med"/>
                  <a:tailEnd type="oval" w="med" len="med"/>
                </a:ln>
                <a:effectLst/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3127" name="Line 55"/>
                <p:cNvSpPr>
                  <a:spLocks noChangeShapeType="1"/>
                </p:cNvSpPr>
                <p:nvPr/>
              </p:nvSpPr>
              <p:spPr bwMode="auto">
                <a:xfrm>
                  <a:off x="1488" y="3600"/>
                  <a:ext cx="192" cy="0"/>
                </a:xfrm>
                <a:prstGeom prst="line">
                  <a:avLst/>
                </a:prstGeom>
                <a:noFill/>
                <a:ln w="9525">
                  <a:solidFill>
                    <a:srgbClr val="791179"/>
                  </a:solidFill>
                  <a:miter lim="800000"/>
                  <a:headEnd type="oval" w="med" len="med"/>
                  <a:tailEnd type="oval" w="med" len="med"/>
                </a:ln>
                <a:effectLst/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3128" name="Line 56"/>
                <p:cNvSpPr>
                  <a:spLocks noChangeShapeType="1"/>
                </p:cNvSpPr>
                <p:nvPr/>
              </p:nvSpPr>
              <p:spPr bwMode="auto">
                <a:xfrm>
                  <a:off x="1680" y="3600"/>
                  <a:ext cx="192" cy="0"/>
                </a:xfrm>
                <a:prstGeom prst="line">
                  <a:avLst/>
                </a:prstGeom>
                <a:noFill/>
                <a:ln w="9525">
                  <a:solidFill>
                    <a:srgbClr val="791179"/>
                  </a:solidFill>
                  <a:miter lim="800000"/>
                  <a:headEnd type="oval" w="med" len="med"/>
                  <a:tailEnd type="oval" w="med" len="med"/>
                </a:ln>
                <a:effectLst/>
              </p:spPr>
              <p:txBody>
                <a:bodyPr wrap="none"/>
                <a:lstStyle/>
                <a:p>
                  <a:endParaRPr lang="en-US"/>
                </a:p>
              </p:txBody>
            </p:sp>
          </p:grpSp>
          <p:sp>
            <p:nvSpPr>
              <p:cNvPr id="3129" name="AutoShape 57"/>
              <p:cNvSpPr>
                <a:spLocks/>
              </p:cNvSpPr>
              <p:nvPr/>
            </p:nvSpPr>
            <p:spPr bwMode="auto">
              <a:xfrm rot="5392461" flipV="1">
                <a:off x="1320" y="3240"/>
                <a:ext cx="144" cy="960"/>
              </a:xfrm>
              <a:prstGeom prst="rightBrace">
                <a:avLst>
                  <a:gd name="adj1" fmla="val 55556"/>
                  <a:gd name="adj2" fmla="val 50514"/>
                </a:avLst>
              </a:prstGeom>
              <a:noFill/>
              <a:ln w="9525">
                <a:solidFill>
                  <a:srgbClr val="791179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130" name="Text Box 58"/>
              <p:cNvSpPr txBox="1">
                <a:spLocks noChangeArrowheads="1"/>
              </p:cNvSpPr>
              <p:nvPr/>
            </p:nvSpPr>
            <p:spPr bwMode="auto">
              <a:xfrm>
                <a:off x="1200" y="3840"/>
                <a:ext cx="432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r>
                  <a:rPr lang="en-US" sz="2000">
                    <a:solidFill>
                      <a:srgbClr val="791179"/>
                    </a:solidFill>
                  </a:rPr>
                  <a:t>? l</a:t>
                </a:r>
              </a:p>
            </p:txBody>
          </p:sp>
        </p:grpSp>
        <p:grpSp>
          <p:nvGrpSpPr>
            <p:cNvPr id="3131" name="Group 59"/>
            <p:cNvGrpSpPr>
              <a:grpSpLocks/>
            </p:cNvGrpSpPr>
            <p:nvPr/>
          </p:nvGrpSpPr>
          <p:grpSpPr bwMode="auto">
            <a:xfrm>
              <a:off x="1872" y="3600"/>
              <a:ext cx="960" cy="490"/>
              <a:chOff x="1872" y="3600"/>
              <a:chExt cx="960" cy="490"/>
            </a:xfrm>
          </p:grpSpPr>
          <p:sp>
            <p:nvSpPr>
              <p:cNvPr id="3132" name="AutoShape 60"/>
              <p:cNvSpPr>
                <a:spLocks/>
              </p:cNvSpPr>
              <p:nvPr/>
            </p:nvSpPr>
            <p:spPr bwMode="auto">
              <a:xfrm rot="5392461" flipV="1">
                <a:off x="2280" y="3240"/>
                <a:ext cx="144" cy="960"/>
              </a:xfrm>
              <a:prstGeom prst="rightBrace">
                <a:avLst>
                  <a:gd name="adj1" fmla="val 55556"/>
                  <a:gd name="adj2" fmla="val 50514"/>
                </a:avLst>
              </a:prstGeom>
              <a:noFill/>
              <a:ln w="9525">
                <a:solidFill>
                  <a:srgbClr val="791179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3133" name="Group 61"/>
              <p:cNvGrpSpPr>
                <a:grpSpLocks/>
              </p:cNvGrpSpPr>
              <p:nvPr/>
            </p:nvGrpSpPr>
            <p:grpSpPr bwMode="auto">
              <a:xfrm>
                <a:off x="1872" y="3600"/>
                <a:ext cx="960" cy="490"/>
                <a:chOff x="1872" y="3600"/>
                <a:chExt cx="960" cy="490"/>
              </a:xfrm>
            </p:grpSpPr>
            <p:sp>
              <p:nvSpPr>
                <p:cNvPr id="3134" name="Line 62"/>
                <p:cNvSpPr>
                  <a:spLocks noChangeShapeType="1"/>
                </p:cNvSpPr>
                <p:nvPr/>
              </p:nvSpPr>
              <p:spPr bwMode="auto">
                <a:xfrm>
                  <a:off x="1872" y="3600"/>
                  <a:ext cx="192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 type="oval" w="med" len="med"/>
                  <a:tailEnd type="oval" w="med" len="med"/>
                </a:ln>
                <a:effectLst/>
              </p:spPr>
              <p:txBody>
                <a:bodyPr wrap="none"/>
                <a:lstStyle/>
                <a:p>
                  <a:endParaRPr lang="en-US"/>
                </a:p>
              </p:txBody>
            </p:sp>
            <p:grpSp>
              <p:nvGrpSpPr>
                <p:cNvPr id="3135" name="Group 63"/>
                <p:cNvGrpSpPr>
                  <a:grpSpLocks/>
                </p:cNvGrpSpPr>
                <p:nvPr/>
              </p:nvGrpSpPr>
              <p:grpSpPr bwMode="auto">
                <a:xfrm>
                  <a:off x="2064" y="3600"/>
                  <a:ext cx="768" cy="0"/>
                  <a:chOff x="3792" y="2304"/>
                  <a:chExt cx="768" cy="0"/>
                </a:xfrm>
              </p:grpSpPr>
              <p:grpSp>
                <p:nvGrpSpPr>
                  <p:cNvPr id="3136" name="Group 64"/>
                  <p:cNvGrpSpPr>
                    <a:grpSpLocks/>
                  </p:cNvGrpSpPr>
                  <p:nvPr/>
                </p:nvGrpSpPr>
                <p:grpSpPr bwMode="auto">
                  <a:xfrm>
                    <a:off x="3792" y="2304"/>
                    <a:ext cx="384" cy="0"/>
                    <a:chOff x="2640" y="2304"/>
                    <a:chExt cx="384" cy="0"/>
                  </a:xfrm>
                </p:grpSpPr>
                <p:sp>
                  <p:nvSpPr>
                    <p:cNvPr id="3137" name="Line 65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2640" y="2304"/>
                      <a:ext cx="192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rgbClr val="791179"/>
                      </a:solidFill>
                      <a:miter lim="800000"/>
                      <a:headEnd type="oval" w="med" len="med"/>
                      <a:tailEnd type="oval" w="med" len="med"/>
                    </a:ln>
                    <a:effectLst/>
                  </p:spPr>
                  <p:txBody>
                    <a:bodyPr wrap="none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3138" name="Line 66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2832" y="2304"/>
                      <a:ext cx="192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rgbClr val="791179"/>
                      </a:solidFill>
                      <a:miter lim="800000"/>
                      <a:headEnd type="oval" w="med" len="med"/>
                      <a:tailEnd type="oval" w="med" len="med"/>
                    </a:ln>
                    <a:effectLst/>
                  </p:spPr>
                  <p:txBody>
                    <a:bodyPr wrap="none"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3139" name="Group 67"/>
                  <p:cNvGrpSpPr>
                    <a:grpSpLocks/>
                  </p:cNvGrpSpPr>
                  <p:nvPr/>
                </p:nvGrpSpPr>
                <p:grpSpPr bwMode="auto">
                  <a:xfrm>
                    <a:off x="4176" y="2304"/>
                    <a:ext cx="384" cy="0"/>
                    <a:chOff x="2640" y="2304"/>
                    <a:chExt cx="384" cy="0"/>
                  </a:xfrm>
                </p:grpSpPr>
                <p:sp>
                  <p:nvSpPr>
                    <p:cNvPr id="3140" name="Line 68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2640" y="2304"/>
                      <a:ext cx="192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rgbClr val="791179"/>
                      </a:solidFill>
                      <a:miter lim="800000"/>
                      <a:headEnd type="oval" w="med" len="med"/>
                      <a:tailEnd type="oval" w="med" len="med"/>
                    </a:ln>
                    <a:effectLst/>
                  </p:spPr>
                  <p:txBody>
                    <a:bodyPr wrap="none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3141" name="Line 69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2832" y="2304"/>
                      <a:ext cx="192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rgbClr val="791179"/>
                      </a:solidFill>
                      <a:miter lim="800000"/>
                      <a:headEnd type="oval" w="med" len="med"/>
                      <a:tailEnd type="oval" w="med" len="med"/>
                    </a:ln>
                    <a:effectLst/>
                  </p:spPr>
                  <p:txBody>
                    <a:bodyPr wrap="none"/>
                    <a:lstStyle/>
                    <a:p>
                      <a:endParaRPr lang="en-US"/>
                    </a:p>
                  </p:txBody>
                </p:sp>
              </p:grpSp>
            </p:grpSp>
            <p:sp>
              <p:nvSpPr>
                <p:cNvPr id="3142" name="Text Box 70"/>
                <p:cNvSpPr txBox="1">
                  <a:spLocks noChangeArrowheads="1"/>
                </p:cNvSpPr>
                <p:nvPr/>
              </p:nvSpPr>
              <p:spPr bwMode="auto">
                <a:xfrm>
                  <a:off x="2208" y="3840"/>
                  <a:ext cx="432" cy="25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>
                  <a:spAutoFit/>
                </a:bodyPr>
                <a:lstStyle/>
                <a:p>
                  <a:r>
                    <a:rPr lang="en-US" sz="2000">
                      <a:solidFill>
                        <a:srgbClr val="791179"/>
                      </a:solidFill>
                    </a:rPr>
                    <a:t>? l</a:t>
                  </a:r>
                </a:p>
              </p:txBody>
            </p:sp>
          </p:grpSp>
        </p:grpSp>
      </p:grpSp>
      <p:sp>
        <p:nvSpPr>
          <p:cNvPr id="3146" name="Text Box 74"/>
          <p:cNvSpPr txBox="1">
            <a:spLocks noChangeArrowheads="1"/>
          </p:cNvSpPr>
          <p:nvPr/>
        </p:nvSpPr>
        <p:spPr bwMode="auto">
          <a:xfrm>
            <a:off x="6019800" y="3200400"/>
            <a:ext cx="2590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 sz="2800">
              <a:solidFill>
                <a:schemeClr val="tx1"/>
              </a:solidFill>
            </a:endParaRPr>
          </a:p>
        </p:txBody>
      </p:sp>
      <p:grpSp>
        <p:nvGrpSpPr>
          <p:cNvPr id="3147" name="Group 75"/>
          <p:cNvGrpSpPr>
            <a:grpSpLocks/>
          </p:cNvGrpSpPr>
          <p:nvPr/>
        </p:nvGrpSpPr>
        <p:grpSpPr bwMode="auto">
          <a:xfrm flipH="1">
            <a:off x="5562600" y="2895600"/>
            <a:ext cx="2895600" cy="1847850"/>
            <a:chOff x="3552" y="1824"/>
            <a:chExt cx="1920" cy="1392"/>
          </a:xfrm>
        </p:grpSpPr>
        <p:grpSp>
          <p:nvGrpSpPr>
            <p:cNvPr id="3148" name="Group 76"/>
            <p:cNvGrpSpPr>
              <a:grpSpLocks/>
            </p:cNvGrpSpPr>
            <p:nvPr/>
          </p:nvGrpSpPr>
          <p:grpSpPr bwMode="auto">
            <a:xfrm>
              <a:off x="3552" y="1824"/>
              <a:ext cx="1920" cy="1008"/>
              <a:chOff x="624" y="1920"/>
              <a:chExt cx="1920" cy="1008"/>
            </a:xfrm>
          </p:grpSpPr>
          <p:sp>
            <p:nvSpPr>
              <p:cNvPr id="3149" name="AutoShape 77"/>
              <p:cNvSpPr>
                <a:spLocks noChangeArrowheads="1"/>
              </p:cNvSpPr>
              <p:nvPr/>
            </p:nvSpPr>
            <p:spPr bwMode="auto">
              <a:xfrm>
                <a:off x="1872" y="1920"/>
                <a:ext cx="672" cy="1008"/>
              </a:xfrm>
              <a:prstGeom prst="can">
                <a:avLst>
                  <a:gd name="adj" fmla="val 37500"/>
                </a:avLst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150" name="AutoShape 78"/>
              <p:cNvSpPr>
                <a:spLocks noChangeArrowheads="1"/>
              </p:cNvSpPr>
              <p:nvPr/>
            </p:nvSpPr>
            <p:spPr bwMode="auto">
              <a:xfrm>
                <a:off x="1872" y="2160"/>
                <a:ext cx="672" cy="768"/>
              </a:xfrm>
              <a:prstGeom prst="can">
                <a:avLst>
                  <a:gd name="adj" fmla="val 28571"/>
                </a:avLst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3151" name="Group 79"/>
              <p:cNvGrpSpPr>
                <a:grpSpLocks/>
              </p:cNvGrpSpPr>
              <p:nvPr/>
            </p:nvGrpSpPr>
            <p:grpSpPr bwMode="auto">
              <a:xfrm>
                <a:off x="624" y="1920"/>
                <a:ext cx="672" cy="1008"/>
                <a:chOff x="624" y="1920"/>
                <a:chExt cx="672" cy="1008"/>
              </a:xfrm>
            </p:grpSpPr>
            <p:sp>
              <p:nvSpPr>
                <p:cNvPr id="3152" name="AutoShape 80"/>
                <p:cNvSpPr>
                  <a:spLocks noChangeArrowheads="1"/>
                </p:cNvSpPr>
                <p:nvPr/>
              </p:nvSpPr>
              <p:spPr bwMode="auto">
                <a:xfrm>
                  <a:off x="624" y="2448"/>
                  <a:ext cx="672" cy="480"/>
                </a:xfrm>
                <a:prstGeom prst="can">
                  <a:avLst>
                    <a:gd name="adj" fmla="val 25000"/>
                  </a:avLst>
                </a:prstGeom>
                <a:solidFill>
                  <a:srgbClr val="FF000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153" name="Text Box 81"/>
                <p:cNvSpPr txBox="1">
                  <a:spLocks noChangeArrowheads="1"/>
                </p:cNvSpPr>
                <p:nvPr/>
              </p:nvSpPr>
              <p:spPr bwMode="auto">
                <a:xfrm>
                  <a:off x="817" y="2544"/>
                  <a:ext cx="336" cy="345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>
                  <a:spAutoFit/>
                </a:bodyPr>
                <a:lstStyle/>
                <a:p>
                  <a:r>
                    <a:rPr lang="en-US" sz="2400">
                      <a:solidFill>
                        <a:schemeClr val="tx1"/>
                      </a:solidFill>
                    </a:rPr>
                    <a:t>4 l</a:t>
                  </a:r>
                </a:p>
              </p:txBody>
            </p:sp>
            <p:sp>
              <p:nvSpPr>
                <p:cNvPr id="3154" name="AutoShape 82"/>
                <p:cNvSpPr>
                  <a:spLocks noChangeArrowheads="1"/>
                </p:cNvSpPr>
                <p:nvPr/>
              </p:nvSpPr>
              <p:spPr bwMode="auto">
                <a:xfrm>
                  <a:off x="624" y="1920"/>
                  <a:ext cx="672" cy="1008"/>
                </a:xfrm>
                <a:prstGeom prst="can">
                  <a:avLst>
                    <a:gd name="adj" fmla="val 37500"/>
                  </a:avLst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3155" name="Text Box 83"/>
              <p:cNvSpPr txBox="1">
                <a:spLocks noChangeArrowheads="1"/>
              </p:cNvSpPr>
              <p:nvPr/>
            </p:nvSpPr>
            <p:spPr bwMode="auto">
              <a:xfrm>
                <a:off x="2064" y="2496"/>
                <a:ext cx="384" cy="34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r>
                  <a:rPr lang="en-US" sz="2400">
                    <a:solidFill>
                      <a:schemeClr val="tx1"/>
                    </a:solidFill>
                  </a:rPr>
                  <a:t>6 l</a:t>
                </a:r>
              </a:p>
            </p:txBody>
          </p:sp>
        </p:grpSp>
        <p:sp>
          <p:nvSpPr>
            <p:cNvPr id="3156" name="AutoShape 84"/>
            <p:cNvSpPr>
              <a:spLocks/>
            </p:cNvSpPr>
            <p:nvPr/>
          </p:nvSpPr>
          <p:spPr bwMode="auto">
            <a:xfrm rot="16160405">
              <a:off x="4320" y="2352"/>
              <a:ext cx="336" cy="1392"/>
            </a:xfrm>
            <a:prstGeom prst="leftBrace">
              <a:avLst>
                <a:gd name="adj1" fmla="val 34524"/>
                <a:gd name="adj2" fmla="val 51722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3157" name="Text Box 85"/>
          <p:cNvSpPr txBox="1">
            <a:spLocks noChangeArrowheads="1"/>
          </p:cNvSpPr>
          <p:nvPr/>
        </p:nvSpPr>
        <p:spPr bwMode="auto">
          <a:xfrm>
            <a:off x="5867400" y="5257800"/>
            <a:ext cx="2743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 sz="2800">
              <a:solidFill>
                <a:schemeClr val="tx1"/>
              </a:solidFill>
            </a:endParaRPr>
          </a:p>
        </p:txBody>
      </p:sp>
      <p:grpSp>
        <p:nvGrpSpPr>
          <p:cNvPr id="3158" name="Group 86"/>
          <p:cNvGrpSpPr>
            <a:grpSpLocks/>
          </p:cNvGrpSpPr>
          <p:nvPr/>
        </p:nvGrpSpPr>
        <p:grpSpPr bwMode="auto">
          <a:xfrm>
            <a:off x="5651500" y="4572000"/>
            <a:ext cx="2806700" cy="1524000"/>
            <a:chOff x="528" y="3312"/>
            <a:chExt cx="1920" cy="1008"/>
          </a:xfrm>
        </p:grpSpPr>
        <p:grpSp>
          <p:nvGrpSpPr>
            <p:cNvPr id="3159" name="Group 87"/>
            <p:cNvGrpSpPr>
              <a:grpSpLocks/>
            </p:cNvGrpSpPr>
            <p:nvPr/>
          </p:nvGrpSpPr>
          <p:grpSpPr bwMode="auto">
            <a:xfrm>
              <a:off x="1776" y="3312"/>
              <a:ext cx="672" cy="1008"/>
              <a:chOff x="624" y="3168"/>
              <a:chExt cx="672" cy="1008"/>
            </a:xfrm>
          </p:grpSpPr>
          <p:sp>
            <p:nvSpPr>
              <p:cNvPr id="3160" name="AutoShape 88"/>
              <p:cNvSpPr>
                <a:spLocks noChangeArrowheads="1"/>
              </p:cNvSpPr>
              <p:nvPr/>
            </p:nvSpPr>
            <p:spPr bwMode="auto">
              <a:xfrm>
                <a:off x="624" y="3552"/>
                <a:ext cx="672" cy="624"/>
              </a:xfrm>
              <a:prstGeom prst="can">
                <a:avLst>
                  <a:gd name="adj" fmla="val 25000"/>
                </a:avLst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161" name="Text Box 89"/>
              <p:cNvSpPr txBox="1">
                <a:spLocks noChangeArrowheads="1"/>
              </p:cNvSpPr>
              <p:nvPr/>
            </p:nvSpPr>
            <p:spPr bwMode="auto">
              <a:xfrm>
                <a:off x="768" y="3792"/>
                <a:ext cx="336" cy="30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r>
                  <a:rPr lang="en-US" sz="2400">
                    <a:solidFill>
                      <a:schemeClr val="tx1"/>
                    </a:solidFill>
                  </a:rPr>
                  <a:t>? l</a:t>
                </a:r>
              </a:p>
            </p:txBody>
          </p:sp>
          <p:sp>
            <p:nvSpPr>
              <p:cNvPr id="3162" name="AutoShape 90"/>
              <p:cNvSpPr>
                <a:spLocks noChangeArrowheads="1"/>
              </p:cNvSpPr>
              <p:nvPr/>
            </p:nvSpPr>
            <p:spPr bwMode="auto">
              <a:xfrm>
                <a:off x="624" y="3168"/>
                <a:ext cx="672" cy="1008"/>
              </a:xfrm>
              <a:prstGeom prst="can">
                <a:avLst>
                  <a:gd name="adj" fmla="val 37500"/>
                </a:avLst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3163" name="Group 91"/>
            <p:cNvGrpSpPr>
              <a:grpSpLocks/>
            </p:cNvGrpSpPr>
            <p:nvPr/>
          </p:nvGrpSpPr>
          <p:grpSpPr bwMode="auto">
            <a:xfrm>
              <a:off x="528" y="3312"/>
              <a:ext cx="672" cy="1008"/>
              <a:chOff x="624" y="3168"/>
              <a:chExt cx="672" cy="1008"/>
            </a:xfrm>
          </p:grpSpPr>
          <p:sp>
            <p:nvSpPr>
              <p:cNvPr id="3164" name="AutoShape 92"/>
              <p:cNvSpPr>
                <a:spLocks noChangeArrowheads="1"/>
              </p:cNvSpPr>
              <p:nvPr/>
            </p:nvSpPr>
            <p:spPr bwMode="auto">
              <a:xfrm>
                <a:off x="624" y="3552"/>
                <a:ext cx="672" cy="624"/>
              </a:xfrm>
              <a:prstGeom prst="can">
                <a:avLst>
                  <a:gd name="adj" fmla="val 25000"/>
                </a:avLst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165" name="Text Box 93"/>
              <p:cNvSpPr txBox="1">
                <a:spLocks noChangeArrowheads="1"/>
              </p:cNvSpPr>
              <p:nvPr/>
            </p:nvSpPr>
            <p:spPr bwMode="auto">
              <a:xfrm>
                <a:off x="768" y="3792"/>
                <a:ext cx="336" cy="30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r>
                  <a:rPr lang="en-US" sz="2400">
                    <a:solidFill>
                      <a:schemeClr val="tx1"/>
                    </a:solidFill>
                  </a:rPr>
                  <a:t>? l</a:t>
                </a:r>
              </a:p>
            </p:txBody>
          </p:sp>
          <p:sp>
            <p:nvSpPr>
              <p:cNvPr id="3166" name="AutoShape 94"/>
              <p:cNvSpPr>
                <a:spLocks noChangeArrowheads="1"/>
              </p:cNvSpPr>
              <p:nvPr/>
            </p:nvSpPr>
            <p:spPr bwMode="auto">
              <a:xfrm>
                <a:off x="624" y="3168"/>
                <a:ext cx="672" cy="1008"/>
              </a:xfrm>
              <a:prstGeom prst="can">
                <a:avLst>
                  <a:gd name="adj" fmla="val 37500"/>
                </a:avLst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3167" name="Text Box 95"/>
          <p:cNvSpPr txBox="1">
            <a:spLocks noChangeArrowheads="1"/>
          </p:cNvSpPr>
          <p:nvPr/>
        </p:nvSpPr>
        <p:spPr bwMode="auto">
          <a:xfrm>
            <a:off x="4800600" y="2895600"/>
            <a:ext cx="4343400" cy="15525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400" b="1" u="sng">
                <a:solidFill>
                  <a:srgbClr val="1109B7"/>
                </a:solidFill>
              </a:rPr>
              <a:t>Bài giải</a:t>
            </a:r>
          </a:p>
          <a:p>
            <a:r>
              <a:rPr lang="en-US" sz="2400" b="1">
                <a:solidFill>
                  <a:schemeClr val="tx2"/>
                </a:solidFill>
              </a:rPr>
              <a:t>Tổng số lít dầu của hai can là:</a:t>
            </a:r>
          </a:p>
          <a:p>
            <a:endParaRPr lang="en-US" sz="2400" b="1" u="sng"/>
          </a:p>
        </p:txBody>
      </p:sp>
      <p:sp>
        <p:nvSpPr>
          <p:cNvPr id="3168" name="Text Box 96"/>
          <p:cNvSpPr txBox="1">
            <a:spLocks noChangeArrowheads="1"/>
          </p:cNvSpPr>
          <p:nvPr/>
        </p:nvSpPr>
        <p:spPr bwMode="auto">
          <a:xfrm>
            <a:off x="5638800" y="3962400"/>
            <a:ext cx="3505200" cy="8953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70000"/>
              </a:lnSpc>
            </a:pPr>
            <a:r>
              <a:rPr lang="en-US" sz="2400" b="1">
                <a:solidFill>
                  <a:schemeClr val="tx2"/>
                </a:solidFill>
              </a:rPr>
              <a:t>6 + 4 = 10 ( lít )</a:t>
            </a:r>
          </a:p>
          <a:p>
            <a:endParaRPr lang="en-US" sz="2400" b="1" u="sng"/>
          </a:p>
        </p:txBody>
      </p:sp>
      <p:sp>
        <p:nvSpPr>
          <p:cNvPr id="3169" name="Text Box 97"/>
          <p:cNvSpPr txBox="1">
            <a:spLocks noChangeArrowheads="1"/>
          </p:cNvSpPr>
          <p:nvPr/>
        </p:nvSpPr>
        <p:spPr bwMode="auto">
          <a:xfrm>
            <a:off x="4724400" y="4267200"/>
            <a:ext cx="4419600" cy="115093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70000"/>
              </a:lnSpc>
            </a:pPr>
            <a:r>
              <a:rPr lang="en-US" sz="2400" b="1">
                <a:solidFill>
                  <a:schemeClr val="tx2"/>
                </a:solidFill>
              </a:rPr>
              <a:t>Số lít dầu rót đều vào mỗi can là:</a:t>
            </a:r>
          </a:p>
          <a:p>
            <a:endParaRPr lang="en-US" sz="2400" b="1" u="sng"/>
          </a:p>
        </p:txBody>
      </p:sp>
      <p:sp>
        <p:nvSpPr>
          <p:cNvPr id="3170" name="Text Box 98"/>
          <p:cNvSpPr txBox="1">
            <a:spLocks noChangeArrowheads="1"/>
          </p:cNvSpPr>
          <p:nvPr/>
        </p:nvSpPr>
        <p:spPr bwMode="auto">
          <a:xfrm>
            <a:off x="5715000" y="4724400"/>
            <a:ext cx="2286000" cy="8953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70000"/>
              </a:lnSpc>
            </a:pPr>
            <a:r>
              <a:rPr lang="en-US" sz="2400" b="1">
                <a:solidFill>
                  <a:schemeClr val="tx2"/>
                </a:solidFill>
              </a:rPr>
              <a:t>10 : 2 = 5 ( lít )</a:t>
            </a:r>
          </a:p>
          <a:p>
            <a:endParaRPr lang="en-US" sz="2400" b="1" u="sng"/>
          </a:p>
        </p:txBody>
      </p:sp>
      <p:sp>
        <p:nvSpPr>
          <p:cNvPr id="3171" name="Text Box 99"/>
          <p:cNvSpPr txBox="1">
            <a:spLocks noChangeArrowheads="1"/>
          </p:cNvSpPr>
          <p:nvPr/>
        </p:nvSpPr>
        <p:spPr bwMode="auto">
          <a:xfrm>
            <a:off x="6248400" y="5257800"/>
            <a:ext cx="2133600" cy="8953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70000"/>
              </a:lnSpc>
            </a:pPr>
            <a:r>
              <a:rPr lang="en-US" sz="2400" b="1">
                <a:solidFill>
                  <a:schemeClr val="tx2"/>
                </a:solidFill>
              </a:rPr>
              <a:t>Đáp số : 5 </a:t>
            </a:r>
            <a:r>
              <a:rPr lang="en-US" sz="2400">
                <a:solidFill>
                  <a:schemeClr val="tx2"/>
                </a:solidFill>
              </a:rPr>
              <a:t>l</a:t>
            </a:r>
            <a:r>
              <a:rPr lang="en-US" sz="2400">
                <a:solidFill>
                  <a:schemeClr val="tx1"/>
                </a:solidFill>
              </a:rPr>
              <a:t>ít</a:t>
            </a:r>
            <a:endParaRPr lang="en-US" sz="2400">
              <a:solidFill>
                <a:schemeClr val="tx2"/>
              </a:solidFill>
            </a:endParaRPr>
          </a:p>
          <a:p>
            <a:endParaRPr lang="en-US" sz="2400" b="1" u="sng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07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09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314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10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10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1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1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0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0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38" dur="500"/>
                                        <p:tgtEl>
                                          <p:spTgt spid="315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1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1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1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31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50" dur="500"/>
                                        <p:tgtEl>
                                          <p:spTgt spid="31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5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53" dur="500"/>
                                        <p:tgtEl>
                                          <p:spTgt spid="31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59" dur="1" fill="hold"/>
                                        <p:tgtEl>
                                          <p:spTgt spid="316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31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31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31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31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31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316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31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31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31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31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31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3" dur="500" tmFilter="0,0; .5, 1; 1, 1"/>
                                        <p:tgtEl>
                                          <p:spTgt spid="3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88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9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171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171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9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1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6" grpId="0" autoUpdateAnimBg="0"/>
      <p:bldP spid="3097" grpId="0" autoUpdateAnimBg="0"/>
      <p:bldP spid="3167" grpId="0"/>
      <p:bldP spid="3168" grpId="0"/>
      <p:bldP spid="3169" grpId="0"/>
      <p:bldP spid="3170" grpId="0"/>
      <p:bldP spid="317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263525" y="3384550"/>
            <a:ext cx="8153400" cy="1600200"/>
          </a:xfrm>
        </p:spPr>
        <p:txBody>
          <a:bodyPr>
            <a:normAutofit fontScale="90000"/>
          </a:bodyPr>
          <a:lstStyle/>
          <a:p>
            <a:r>
              <a:rPr lang="en-US" sz="2800" dirty="0"/>
              <a:t/>
            </a:r>
            <a:br>
              <a:rPr lang="en-US" sz="2800" dirty="0"/>
            </a:br>
            <a:r>
              <a:rPr lang="en-US" sz="2800" dirty="0" smtClean="0"/>
              <a:t> </a:t>
            </a:r>
            <a:r>
              <a:rPr lang="en-US" sz="2800" dirty="0" err="1">
                <a:solidFill>
                  <a:srgbClr val="000000"/>
                </a:solidFill>
              </a:rPr>
              <a:t>Lấy</a:t>
            </a: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sz="2800" dirty="0" err="1">
                <a:solidFill>
                  <a:srgbClr val="000000"/>
                </a:solidFill>
              </a:rPr>
              <a:t>tổng</a:t>
            </a: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sz="2800" dirty="0" err="1">
                <a:solidFill>
                  <a:srgbClr val="000000"/>
                </a:solidFill>
              </a:rPr>
              <a:t>số</a:t>
            </a: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sz="2800" dirty="0" err="1">
                <a:solidFill>
                  <a:srgbClr val="000000"/>
                </a:solidFill>
              </a:rPr>
              <a:t>l</a:t>
            </a:r>
            <a:r>
              <a:rPr lang="en-US" sz="2800" dirty="0" err="1">
                <a:solidFill>
                  <a:srgbClr val="000000"/>
                </a:solidFill>
                <a:latin typeface="Times New Roman"/>
              </a:rPr>
              <a:t>í</a:t>
            </a:r>
            <a:r>
              <a:rPr lang="en-US" sz="2800" dirty="0" err="1">
                <a:solidFill>
                  <a:srgbClr val="000000"/>
                </a:solidFill>
              </a:rPr>
              <a:t>t</a:t>
            </a: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sz="2800" dirty="0" err="1">
                <a:solidFill>
                  <a:srgbClr val="000000"/>
                </a:solidFill>
              </a:rPr>
              <a:t>dầu</a:t>
            </a: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sz="2800" dirty="0" err="1">
                <a:solidFill>
                  <a:srgbClr val="000000"/>
                </a:solidFill>
              </a:rPr>
              <a:t>chia</a:t>
            </a: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sz="2800" dirty="0" err="1">
                <a:solidFill>
                  <a:srgbClr val="000000"/>
                </a:solidFill>
              </a:rPr>
              <a:t>cho</a:t>
            </a:r>
            <a:r>
              <a:rPr lang="en-US" sz="2800" dirty="0">
                <a:solidFill>
                  <a:srgbClr val="000000"/>
                </a:solidFill>
              </a:rPr>
              <a:t> 2 </a:t>
            </a:r>
            <a:r>
              <a:rPr lang="en-US" sz="2800" dirty="0" err="1">
                <a:solidFill>
                  <a:srgbClr val="000000"/>
                </a:solidFill>
              </a:rPr>
              <a:t>được</a:t>
            </a: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sz="2800" dirty="0" err="1">
                <a:solidFill>
                  <a:srgbClr val="000000"/>
                </a:solidFill>
              </a:rPr>
              <a:t>số</a:t>
            </a: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sz="2800" dirty="0" err="1">
                <a:solidFill>
                  <a:srgbClr val="000000"/>
                </a:solidFill>
              </a:rPr>
              <a:t>l</a:t>
            </a:r>
            <a:r>
              <a:rPr lang="en-US" sz="2800" dirty="0" err="1">
                <a:solidFill>
                  <a:srgbClr val="000000"/>
                </a:solidFill>
                <a:latin typeface="Times New Roman"/>
              </a:rPr>
              <a:t>í</a:t>
            </a:r>
            <a:r>
              <a:rPr lang="en-US" sz="2800" dirty="0" err="1">
                <a:solidFill>
                  <a:srgbClr val="000000"/>
                </a:solidFill>
              </a:rPr>
              <a:t>t</a:t>
            </a: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sz="2800" dirty="0" err="1">
                <a:solidFill>
                  <a:srgbClr val="000000"/>
                </a:solidFill>
              </a:rPr>
              <a:t>dầu</a:t>
            </a: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sz="2800" dirty="0" err="1">
                <a:solidFill>
                  <a:srgbClr val="000000"/>
                </a:solidFill>
              </a:rPr>
              <a:t>r</a:t>
            </a:r>
            <a:r>
              <a:rPr lang="en-US" sz="2800" dirty="0" err="1">
                <a:solidFill>
                  <a:srgbClr val="000000"/>
                </a:solidFill>
                <a:latin typeface="Times New Roman"/>
              </a:rPr>
              <a:t>ó</a:t>
            </a:r>
            <a:r>
              <a:rPr lang="en-US" sz="2800" dirty="0" err="1">
                <a:solidFill>
                  <a:srgbClr val="000000"/>
                </a:solidFill>
              </a:rPr>
              <a:t>t</a:t>
            </a: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sz="2800" dirty="0" err="1">
                <a:solidFill>
                  <a:srgbClr val="000000"/>
                </a:solidFill>
              </a:rPr>
              <a:t>đều</a:t>
            </a: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sz="2800" dirty="0" err="1">
                <a:solidFill>
                  <a:srgbClr val="000000"/>
                </a:solidFill>
              </a:rPr>
              <a:t>v</a:t>
            </a:r>
            <a:r>
              <a:rPr lang="en-US" sz="2800" dirty="0" err="1">
                <a:solidFill>
                  <a:srgbClr val="000000"/>
                </a:solidFill>
                <a:latin typeface="Times New Roman"/>
              </a:rPr>
              <a:t>à</a:t>
            </a:r>
            <a:r>
              <a:rPr lang="en-US" sz="2800" dirty="0" err="1">
                <a:solidFill>
                  <a:srgbClr val="000000"/>
                </a:solidFill>
              </a:rPr>
              <a:t>o</a:t>
            </a: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sz="2800" dirty="0" err="1">
                <a:solidFill>
                  <a:srgbClr val="000000"/>
                </a:solidFill>
              </a:rPr>
              <a:t>mỗi</a:t>
            </a:r>
            <a:r>
              <a:rPr lang="en-US" sz="2800" dirty="0">
                <a:solidFill>
                  <a:srgbClr val="000000"/>
                </a:solidFill>
              </a:rPr>
              <a:t> can:</a:t>
            </a:r>
            <a:br>
              <a:rPr lang="en-US" sz="2800" dirty="0">
                <a:solidFill>
                  <a:srgbClr val="000000"/>
                </a:solidFill>
              </a:rPr>
            </a:br>
            <a:r>
              <a:rPr lang="en-US" sz="2800" dirty="0">
                <a:solidFill>
                  <a:srgbClr val="000000"/>
                </a:solidFill>
              </a:rPr>
              <a:t>( 6 + 4) : 2 = 5 ( l)</a:t>
            </a:r>
            <a:br>
              <a:rPr lang="en-US" sz="2800" dirty="0">
                <a:solidFill>
                  <a:srgbClr val="000000"/>
                </a:solidFill>
              </a:rPr>
            </a:br>
            <a:r>
              <a:rPr lang="en-US" sz="2800" dirty="0">
                <a:solidFill>
                  <a:srgbClr val="6666FF"/>
                </a:solidFill>
              </a:rPr>
              <a:t/>
            </a:r>
            <a:br>
              <a:rPr lang="en-US" sz="2800" dirty="0">
                <a:solidFill>
                  <a:srgbClr val="6666FF"/>
                </a:solidFill>
              </a:rPr>
            </a:br>
            <a:r>
              <a:rPr lang="en-US" sz="2800" dirty="0">
                <a:solidFill>
                  <a:srgbClr val="BC2910"/>
                </a:solidFill>
              </a:rPr>
              <a:t/>
            </a:r>
            <a:br>
              <a:rPr lang="en-US" sz="2800" dirty="0">
                <a:solidFill>
                  <a:srgbClr val="BC2910"/>
                </a:solidFill>
              </a:rPr>
            </a:br>
            <a:endParaRPr lang="en-US" sz="2800" dirty="0">
              <a:solidFill>
                <a:srgbClr val="BC2910"/>
              </a:solidFill>
            </a:endParaRPr>
          </a:p>
        </p:txBody>
      </p:sp>
      <p:sp>
        <p:nvSpPr>
          <p:cNvPr id="5124" name="Text Box 4"/>
          <p:cNvSpPr txBox="1">
            <a:spLocks noChangeArrowheads="1"/>
          </p:cNvSpPr>
          <p:nvPr/>
        </p:nvSpPr>
        <p:spPr bwMode="auto">
          <a:xfrm>
            <a:off x="1066800" y="990600"/>
            <a:ext cx="1752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800" b="1" u="sng"/>
              <a:t>Nhận xét:</a:t>
            </a:r>
          </a:p>
        </p:txBody>
      </p:sp>
      <p:sp>
        <p:nvSpPr>
          <p:cNvPr id="5125" name="Text Box 5"/>
          <p:cNvSpPr txBox="1">
            <a:spLocks noChangeArrowheads="1"/>
          </p:cNvSpPr>
          <p:nvPr/>
        </p:nvSpPr>
        <p:spPr bwMode="auto">
          <a:xfrm>
            <a:off x="1371600" y="5029200"/>
            <a:ext cx="69342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800">
                <a:solidFill>
                  <a:srgbClr val="000000"/>
                </a:solidFill>
                <a:sym typeface="Wingdings" pitchFamily="2" charset="2"/>
              </a:rPr>
              <a:t></a:t>
            </a:r>
            <a:r>
              <a:rPr lang="en-US" sz="2800">
                <a:solidFill>
                  <a:srgbClr val="000000"/>
                </a:solidFill>
              </a:rPr>
              <a:t> Ta nói: Can thứ nhất có 6 lít, can thứ hai có 4 lít, trung bình mỗi can có 5 lít.</a:t>
            </a:r>
          </a:p>
        </p:txBody>
      </p:sp>
      <p:sp>
        <p:nvSpPr>
          <p:cNvPr id="5126" name="Text Box 6"/>
          <p:cNvSpPr txBox="1">
            <a:spLocks noChangeArrowheads="1"/>
          </p:cNvSpPr>
          <p:nvPr/>
        </p:nvSpPr>
        <p:spPr bwMode="auto">
          <a:xfrm>
            <a:off x="1371600" y="3657600"/>
            <a:ext cx="64770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800">
                <a:solidFill>
                  <a:srgbClr val="BC2910"/>
                </a:solidFill>
              </a:rPr>
              <a:t> </a:t>
            </a:r>
            <a:r>
              <a:rPr lang="en-US" sz="2800">
                <a:solidFill>
                  <a:srgbClr val="000000"/>
                </a:solidFill>
              </a:rPr>
              <a:t>Ta gọi số 5 là số trung bình cộng của hai số 6 và 4.</a:t>
            </a:r>
          </a:p>
        </p:txBody>
      </p:sp>
      <p:sp>
        <p:nvSpPr>
          <p:cNvPr id="5132" name="Rectangle 12"/>
          <p:cNvSpPr>
            <a:spLocks noChangeArrowheads="1"/>
          </p:cNvSpPr>
          <p:nvPr/>
        </p:nvSpPr>
        <p:spPr bwMode="auto">
          <a:xfrm>
            <a:off x="609600" y="1524000"/>
            <a:ext cx="7848600" cy="817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60000"/>
              </a:lnSpc>
            </a:pPr>
            <a:r>
              <a:rPr lang="en-US" sz="2800">
                <a:solidFill>
                  <a:srgbClr val="000000"/>
                </a:solidFill>
              </a:rPr>
              <a:t>Muốn biết khi chia đều mỗi can có bao nhiêu lít dầu</a:t>
            </a:r>
          </a:p>
          <a:p>
            <a:pPr>
              <a:lnSpc>
                <a:spcPct val="60000"/>
              </a:lnSpc>
            </a:pPr>
            <a:r>
              <a:rPr lang="en-US" sz="2800">
                <a:solidFill>
                  <a:srgbClr val="000000"/>
                </a:solidFill>
              </a:rPr>
              <a:t>ta làm thế nào?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3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512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126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5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2" grpId="0" autoUpdateAnimBg="0"/>
      <p:bldP spid="5125" grpId="0" autoUpdateAnimBg="0"/>
      <p:bldP spid="5126" grpId="0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990600" y="990600"/>
            <a:ext cx="1752600" cy="608013"/>
          </a:xfrm>
        </p:spPr>
        <p:txBody>
          <a:bodyPr/>
          <a:lstStyle/>
          <a:p>
            <a:r>
              <a:rPr lang="en-US" sz="2800" b="1" u="sng"/>
              <a:t>B</a:t>
            </a:r>
            <a:r>
              <a:rPr lang="vi-VN" sz="2800" b="1" u="sng"/>
              <a:t>ài</a:t>
            </a:r>
            <a:r>
              <a:rPr lang="en-US" sz="2800" b="1" u="sng"/>
              <a:t> s</a:t>
            </a:r>
            <a:r>
              <a:rPr lang="vi-VN" sz="2800" b="1" u="sng"/>
              <a:t>ố</a:t>
            </a:r>
            <a:r>
              <a:rPr lang="en-US" sz="2800" b="1" u="sng"/>
              <a:t> 2:</a:t>
            </a:r>
            <a:endParaRPr lang="vi-VN" sz="2800" b="1" u="sng"/>
          </a:p>
        </p:txBody>
      </p:sp>
      <p:sp>
        <p:nvSpPr>
          <p:cNvPr id="6148" name="Text Box 4"/>
          <p:cNvSpPr txBox="1">
            <a:spLocks noChangeArrowheads="1"/>
          </p:cNvSpPr>
          <p:nvPr/>
        </p:nvSpPr>
        <p:spPr bwMode="auto">
          <a:xfrm>
            <a:off x="762000" y="1600200"/>
            <a:ext cx="83820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400">
                <a:solidFill>
                  <a:srgbClr val="000000"/>
                </a:solidFill>
              </a:rPr>
              <a:t>Số học sinh của 3 lớp lần lượt là 25 học sinh, 27 học sinh, 32 học sinh. Hỏi trung bình mỗi lớp có bao nhiêu học sinh?</a:t>
            </a:r>
          </a:p>
        </p:txBody>
      </p:sp>
      <p:sp>
        <p:nvSpPr>
          <p:cNvPr id="6149" name="Text Box 5"/>
          <p:cNvSpPr txBox="1">
            <a:spLocks noChangeArrowheads="1"/>
          </p:cNvSpPr>
          <p:nvPr/>
        </p:nvSpPr>
        <p:spPr bwMode="auto">
          <a:xfrm>
            <a:off x="1219200" y="2362200"/>
            <a:ext cx="152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400" b="1" u="sng">
                <a:solidFill>
                  <a:schemeClr val="tx2"/>
                </a:solidFill>
              </a:rPr>
              <a:t>Tóm tắt:</a:t>
            </a:r>
          </a:p>
        </p:txBody>
      </p:sp>
      <p:sp>
        <p:nvSpPr>
          <p:cNvPr id="6180" name="Text Box 36"/>
          <p:cNvSpPr txBox="1">
            <a:spLocks noChangeArrowheads="1"/>
          </p:cNvSpPr>
          <p:nvPr/>
        </p:nvSpPr>
        <p:spPr bwMode="auto">
          <a:xfrm>
            <a:off x="533400" y="4267200"/>
            <a:ext cx="1371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400" b="1" u="sng">
                <a:solidFill>
                  <a:schemeClr val="tx2"/>
                </a:solidFill>
              </a:rPr>
              <a:t>Bài giải</a:t>
            </a:r>
          </a:p>
        </p:txBody>
      </p:sp>
      <p:grpSp>
        <p:nvGrpSpPr>
          <p:cNvPr id="6207" name="Group 63"/>
          <p:cNvGrpSpPr>
            <a:grpSpLocks/>
          </p:cNvGrpSpPr>
          <p:nvPr/>
        </p:nvGrpSpPr>
        <p:grpSpPr bwMode="auto">
          <a:xfrm>
            <a:off x="533400" y="2667000"/>
            <a:ext cx="8040688" cy="1595438"/>
            <a:chOff x="336" y="1680"/>
            <a:chExt cx="5065" cy="1005"/>
          </a:xfrm>
        </p:grpSpPr>
        <p:sp>
          <p:nvSpPr>
            <p:cNvPr id="6187" name="Text Box 43"/>
            <p:cNvSpPr txBox="1">
              <a:spLocks noChangeArrowheads="1"/>
            </p:cNvSpPr>
            <p:nvPr/>
          </p:nvSpPr>
          <p:spPr bwMode="auto">
            <a:xfrm>
              <a:off x="564" y="1726"/>
              <a:ext cx="1056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en-US" sz="2400">
                  <a:solidFill>
                    <a:srgbClr val="1109B7"/>
                  </a:solidFill>
                </a:rPr>
                <a:t>25 </a:t>
              </a:r>
              <a:r>
                <a:rPr lang="en-US" sz="2000">
                  <a:solidFill>
                    <a:srgbClr val="1109B7"/>
                  </a:solidFill>
                </a:rPr>
                <a:t>học sinh</a:t>
              </a:r>
            </a:p>
          </p:txBody>
        </p:sp>
        <p:grpSp>
          <p:nvGrpSpPr>
            <p:cNvPr id="6188" name="Group 44"/>
            <p:cNvGrpSpPr>
              <a:grpSpLocks/>
            </p:cNvGrpSpPr>
            <p:nvPr/>
          </p:nvGrpSpPr>
          <p:grpSpPr bwMode="auto">
            <a:xfrm>
              <a:off x="336" y="2104"/>
              <a:ext cx="5040" cy="0"/>
              <a:chOff x="576" y="2304"/>
              <a:chExt cx="5040" cy="0"/>
            </a:xfrm>
          </p:grpSpPr>
          <p:sp>
            <p:nvSpPr>
              <p:cNvPr id="6189" name="Line 45"/>
              <p:cNvSpPr>
                <a:spLocks noChangeShapeType="1"/>
              </p:cNvSpPr>
              <p:nvPr/>
            </p:nvSpPr>
            <p:spPr bwMode="auto">
              <a:xfrm>
                <a:off x="576" y="2304"/>
                <a:ext cx="1296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miter lim="800000"/>
                <a:headEnd type="oval" w="med" len="med"/>
                <a:tailEnd type="oval" w="med" len="med"/>
              </a:ln>
              <a:effectLst/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6190" name="Line 46"/>
              <p:cNvSpPr>
                <a:spLocks noChangeShapeType="1"/>
              </p:cNvSpPr>
              <p:nvPr/>
            </p:nvSpPr>
            <p:spPr bwMode="auto">
              <a:xfrm>
                <a:off x="3456" y="2304"/>
                <a:ext cx="2160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miter lim="800000"/>
                <a:headEnd type="oval" w="med" len="med"/>
                <a:tailEnd type="oval" w="med" len="med"/>
              </a:ln>
              <a:effectLst/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6191" name="Line 47"/>
              <p:cNvSpPr>
                <a:spLocks noChangeShapeType="1"/>
              </p:cNvSpPr>
              <p:nvPr/>
            </p:nvSpPr>
            <p:spPr bwMode="auto">
              <a:xfrm>
                <a:off x="1872" y="2304"/>
                <a:ext cx="1584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miter lim="800000"/>
                <a:headEnd type="oval" w="med" len="med"/>
                <a:tailEnd type="oval" w="med" len="med"/>
              </a:ln>
              <a:effectLst/>
            </p:spPr>
            <p:txBody>
              <a:bodyPr wrap="none"/>
              <a:lstStyle/>
              <a:p>
                <a:endParaRPr lang="en-US"/>
              </a:p>
            </p:txBody>
          </p:sp>
        </p:grpSp>
        <p:sp>
          <p:nvSpPr>
            <p:cNvPr id="6192" name="Text Box 48"/>
            <p:cNvSpPr txBox="1">
              <a:spLocks noChangeArrowheads="1"/>
            </p:cNvSpPr>
            <p:nvPr/>
          </p:nvSpPr>
          <p:spPr bwMode="auto">
            <a:xfrm>
              <a:off x="1902" y="1680"/>
              <a:ext cx="1156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en-US" sz="2400">
                  <a:solidFill>
                    <a:schemeClr val="tx1"/>
                  </a:solidFill>
                </a:rPr>
                <a:t>  </a:t>
              </a:r>
              <a:r>
                <a:rPr lang="en-US" sz="2400">
                  <a:solidFill>
                    <a:srgbClr val="1109B7"/>
                  </a:solidFill>
                </a:rPr>
                <a:t>27 </a:t>
              </a:r>
              <a:r>
                <a:rPr lang="en-US" sz="2000">
                  <a:solidFill>
                    <a:srgbClr val="1109B7"/>
                  </a:solidFill>
                </a:rPr>
                <a:t>học sinh </a:t>
              </a:r>
            </a:p>
          </p:txBody>
        </p:sp>
        <p:sp>
          <p:nvSpPr>
            <p:cNvPr id="6193" name="Text Box 49"/>
            <p:cNvSpPr txBox="1">
              <a:spLocks noChangeArrowheads="1"/>
            </p:cNvSpPr>
            <p:nvPr/>
          </p:nvSpPr>
          <p:spPr bwMode="auto">
            <a:xfrm>
              <a:off x="3671" y="1680"/>
              <a:ext cx="1384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en-US" sz="2400">
                  <a:solidFill>
                    <a:schemeClr val="tx1"/>
                  </a:solidFill>
                </a:rPr>
                <a:t>       </a:t>
              </a:r>
              <a:r>
                <a:rPr lang="en-US" sz="2400">
                  <a:solidFill>
                    <a:srgbClr val="1109B7"/>
                  </a:solidFill>
                </a:rPr>
                <a:t>32 </a:t>
              </a:r>
              <a:r>
                <a:rPr lang="en-US" sz="2000">
                  <a:solidFill>
                    <a:srgbClr val="1109B7"/>
                  </a:solidFill>
                </a:rPr>
                <a:t>học sinh</a:t>
              </a:r>
            </a:p>
          </p:txBody>
        </p:sp>
        <p:grpSp>
          <p:nvGrpSpPr>
            <p:cNvPr id="6194" name="Group 50"/>
            <p:cNvGrpSpPr>
              <a:grpSpLocks/>
            </p:cNvGrpSpPr>
            <p:nvPr/>
          </p:nvGrpSpPr>
          <p:grpSpPr bwMode="auto">
            <a:xfrm>
              <a:off x="337" y="2341"/>
              <a:ext cx="5040" cy="0"/>
              <a:chOff x="480" y="2688"/>
              <a:chExt cx="5040" cy="0"/>
            </a:xfrm>
          </p:grpSpPr>
          <p:sp>
            <p:nvSpPr>
              <p:cNvPr id="6195" name="Line 51"/>
              <p:cNvSpPr>
                <a:spLocks noChangeShapeType="1"/>
              </p:cNvSpPr>
              <p:nvPr/>
            </p:nvSpPr>
            <p:spPr bwMode="auto">
              <a:xfrm>
                <a:off x="480" y="2688"/>
                <a:ext cx="1680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miter lim="800000"/>
                <a:headEnd type="oval" w="med" len="med"/>
                <a:tailEnd type="oval" w="med" len="med"/>
              </a:ln>
              <a:effectLst/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6196" name="Line 52"/>
              <p:cNvSpPr>
                <a:spLocks noChangeShapeType="1"/>
              </p:cNvSpPr>
              <p:nvPr/>
            </p:nvSpPr>
            <p:spPr bwMode="auto">
              <a:xfrm>
                <a:off x="2160" y="2688"/>
                <a:ext cx="1680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miter lim="800000"/>
                <a:headEnd type="oval" w="med" len="med"/>
                <a:tailEnd type="oval" w="med" len="med"/>
              </a:ln>
              <a:effectLst/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6197" name="Line 53"/>
              <p:cNvSpPr>
                <a:spLocks noChangeShapeType="1"/>
              </p:cNvSpPr>
              <p:nvPr/>
            </p:nvSpPr>
            <p:spPr bwMode="auto">
              <a:xfrm>
                <a:off x="3840" y="2688"/>
                <a:ext cx="1680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miter lim="800000"/>
                <a:headEnd type="oval" w="med" len="med"/>
                <a:tailEnd type="oval" w="med" len="med"/>
              </a:ln>
              <a:effectLst/>
            </p:spPr>
            <p:txBody>
              <a:bodyPr wrap="none"/>
              <a:lstStyle/>
              <a:p>
                <a:endParaRPr lang="en-US"/>
              </a:p>
            </p:txBody>
          </p:sp>
        </p:grpSp>
        <p:sp>
          <p:nvSpPr>
            <p:cNvPr id="6198" name="Text Box 54"/>
            <p:cNvSpPr txBox="1">
              <a:spLocks noChangeArrowheads="1"/>
            </p:cNvSpPr>
            <p:nvPr/>
          </p:nvSpPr>
          <p:spPr bwMode="auto">
            <a:xfrm>
              <a:off x="697" y="2373"/>
              <a:ext cx="1344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en-US" sz="2400">
                  <a:solidFill>
                    <a:srgbClr val="1109B7"/>
                  </a:solidFill>
                </a:rPr>
                <a:t>? </a:t>
              </a:r>
              <a:r>
                <a:rPr lang="en-US" sz="2000">
                  <a:solidFill>
                    <a:srgbClr val="1109B7"/>
                  </a:solidFill>
                </a:rPr>
                <a:t>học sinh</a:t>
              </a:r>
            </a:p>
          </p:txBody>
        </p:sp>
        <p:sp>
          <p:nvSpPr>
            <p:cNvPr id="6199" name="Text Box 55"/>
            <p:cNvSpPr txBox="1">
              <a:spLocks noChangeArrowheads="1"/>
            </p:cNvSpPr>
            <p:nvPr/>
          </p:nvSpPr>
          <p:spPr bwMode="auto">
            <a:xfrm>
              <a:off x="2417" y="2397"/>
              <a:ext cx="1440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en-US" sz="2400">
                  <a:solidFill>
                    <a:srgbClr val="1109B7"/>
                  </a:solidFill>
                </a:rPr>
                <a:t>? </a:t>
              </a:r>
              <a:r>
                <a:rPr lang="en-US" sz="2000">
                  <a:solidFill>
                    <a:srgbClr val="1109B7"/>
                  </a:solidFill>
                </a:rPr>
                <a:t>học sinh</a:t>
              </a:r>
            </a:p>
          </p:txBody>
        </p:sp>
        <p:sp>
          <p:nvSpPr>
            <p:cNvPr id="6200" name="Text Box 56"/>
            <p:cNvSpPr txBox="1">
              <a:spLocks noChangeArrowheads="1"/>
            </p:cNvSpPr>
            <p:nvPr/>
          </p:nvSpPr>
          <p:spPr bwMode="auto">
            <a:xfrm>
              <a:off x="4105" y="2381"/>
              <a:ext cx="1296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en-US" sz="2400">
                  <a:solidFill>
                    <a:srgbClr val="1109B7"/>
                  </a:solidFill>
                </a:rPr>
                <a:t>? </a:t>
              </a:r>
              <a:r>
                <a:rPr lang="en-US" sz="2000">
                  <a:solidFill>
                    <a:srgbClr val="1109B7"/>
                  </a:solidFill>
                </a:rPr>
                <a:t>học sinh</a:t>
              </a:r>
            </a:p>
          </p:txBody>
        </p:sp>
        <p:sp>
          <p:nvSpPr>
            <p:cNvPr id="6201" name="AutoShape 57"/>
            <p:cNvSpPr>
              <a:spLocks/>
            </p:cNvSpPr>
            <p:nvPr/>
          </p:nvSpPr>
          <p:spPr bwMode="auto">
            <a:xfrm rot="16200000">
              <a:off x="1120" y="1578"/>
              <a:ext cx="90" cy="1656"/>
            </a:xfrm>
            <a:prstGeom prst="leftBrace">
              <a:avLst>
                <a:gd name="adj1" fmla="val 153333"/>
                <a:gd name="adj2" fmla="val 50000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202" name="AutoShape 58"/>
            <p:cNvSpPr>
              <a:spLocks/>
            </p:cNvSpPr>
            <p:nvPr/>
          </p:nvSpPr>
          <p:spPr bwMode="auto">
            <a:xfrm rot="16200000">
              <a:off x="2821" y="1600"/>
              <a:ext cx="90" cy="1656"/>
            </a:xfrm>
            <a:prstGeom prst="leftBrace">
              <a:avLst>
                <a:gd name="adj1" fmla="val 153333"/>
                <a:gd name="adj2" fmla="val 50000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203" name="AutoShape 59"/>
            <p:cNvSpPr>
              <a:spLocks/>
            </p:cNvSpPr>
            <p:nvPr/>
          </p:nvSpPr>
          <p:spPr bwMode="auto">
            <a:xfrm rot="16200000">
              <a:off x="4500" y="1600"/>
              <a:ext cx="90" cy="1656"/>
            </a:xfrm>
            <a:prstGeom prst="leftBrace">
              <a:avLst>
                <a:gd name="adj1" fmla="val 153333"/>
                <a:gd name="adj2" fmla="val 50000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204" name="AutoShape 60"/>
            <p:cNvSpPr>
              <a:spLocks/>
            </p:cNvSpPr>
            <p:nvPr/>
          </p:nvSpPr>
          <p:spPr bwMode="auto">
            <a:xfrm rot="5400000" flipV="1">
              <a:off x="938" y="1382"/>
              <a:ext cx="91" cy="1247"/>
            </a:xfrm>
            <a:prstGeom prst="leftBrace">
              <a:avLst>
                <a:gd name="adj1" fmla="val 114194"/>
                <a:gd name="adj2" fmla="val 50000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205" name="AutoShape 61"/>
            <p:cNvSpPr>
              <a:spLocks/>
            </p:cNvSpPr>
            <p:nvPr/>
          </p:nvSpPr>
          <p:spPr bwMode="auto">
            <a:xfrm rot="5400000" flipV="1">
              <a:off x="2356" y="1249"/>
              <a:ext cx="114" cy="1519"/>
            </a:xfrm>
            <a:prstGeom prst="leftBrace">
              <a:avLst>
                <a:gd name="adj1" fmla="val 111038"/>
                <a:gd name="adj2" fmla="val 50000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206" name="AutoShape 62"/>
            <p:cNvSpPr>
              <a:spLocks/>
            </p:cNvSpPr>
            <p:nvPr/>
          </p:nvSpPr>
          <p:spPr bwMode="auto">
            <a:xfrm rot="5400000" flipV="1">
              <a:off x="4238" y="954"/>
              <a:ext cx="114" cy="2109"/>
            </a:xfrm>
            <a:prstGeom prst="leftBrace">
              <a:avLst>
                <a:gd name="adj1" fmla="val 154167"/>
                <a:gd name="adj2" fmla="val 50000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6209" name="Text Box 65"/>
          <p:cNvSpPr txBox="1">
            <a:spLocks noChangeArrowheads="1"/>
          </p:cNvSpPr>
          <p:nvPr/>
        </p:nvSpPr>
        <p:spPr bwMode="auto">
          <a:xfrm>
            <a:off x="2971800" y="4724400"/>
            <a:ext cx="3733800" cy="5191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 sz="2800" b="1" u="sng"/>
          </a:p>
        </p:txBody>
      </p:sp>
      <p:sp>
        <p:nvSpPr>
          <p:cNvPr id="6210" name="Text Box 66"/>
          <p:cNvSpPr txBox="1">
            <a:spLocks noChangeArrowheads="1"/>
          </p:cNvSpPr>
          <p:nvPr/>
        </p:nvSpPr>
        <p:spPr bwMode="auto">
          <a:xfrm>
            <a:off x="2286000" y="4419600"/>
            <a:ext cx="5562600" cy="9890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60000"/>
              </a:lnSpc>
            </a:pPr>
            <a:r>
              <a:rPr lang="en-US" sz="2800">
                <a:solidFill>
                  <a:srgbClr val="000000"/>
                </a:solidFill>
              </a:rPr>
              <a:t>Tổng số học sinh của 3 lớp  là:</a:t>
            </a:r>
          </a:p>
          <a:p>
            <a:endParaRPr lang="en-US" sz="2800" b="1" u="sng"/>
          </a:p>
        </p:txBody>
      </p:sp>
      <p:sp>
        <p:nvSpPr>
          <p:cNvPr id="6211" name="Text Box 67"/>
          <p:cNvSpPr txBox="1">
            <a:spLocks noChangeArrowheads="1"/>
          </p:cNvSpPr>
          <p:nvPr/>
        </p:nvSpPr>
        <p:spPr bwMode="auto">
          <a:xfrm>
            <a:off x="2590800" y="4800600"/>
            <a:ext cx="2286000" cy="5191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800">
                <a:solidFill>
                  <a:srgbClr val="000000"/>
                </a:solidFill>
              </a:rPr>
              <a:t>25 + 27 +32 =</a:t>
            </a:r>
          </a:p>
        </p:txBody>
      </p:sp>
      <p:sp>
        <p:nvSpPr>
          <p:cNvPr id="6212" name="Text Box 68"/>
          <p:cNvSpPr txBox="1">
            <a:spLocks noChangeArrowheads="1"/>
          </p:cNvSpPr>
          <p:nvPr/>
        </p:nvSpPr>
        <p:spPr bwMode="auto">
          <a:xfrm>
            <a:off x="4800600" y="4905375"/>
            <a:ext cx="3886200" cy="9890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60000"/>
              </a:lnSpc>
            </a:pPr>
            <a:r>
              <a:rPr lang="en-US" sz="2800">
                <a:solidFill>
                  <a:srgbClr val="000000"/>
                </a:solidFill>
              </a:rPr>
              <a:t>84 ( học sinh)</a:t>
            </a:r>
          </a:p>
          <a:p>
            <a:endParaRPr lang="en-US" sz="2800" b="1" u="sng"/>
          </a:p>
        </p:txBody>
      </p:sp>
      <p:sp>
        <p:nvSpPr>
          <p:cNvPr id="6213" name="Text Box 69"/>
          <p:cNvSpPr txBox="1">
            <a:spLocks noChangeArrowheads="1"/>
          </p:cNvSpPr>
          <p:nvPr/>
        </p:nvSpPr>
        <p:spPr bwMode="auto">
          <a:xfrm>
            <a:off x="2286000" y="5257800"/>
            <a:ext cx="5791200" cy="116046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800">
                <a:solidFill>
                  <a:srgbClr val="000000"/>
                </a:solidFill>
              </a:rPr>
              <a:t>Trung bình mỗi lớp có số học sinh là:</a:t>
            </a:r>
          </a:p>
          <a:p>
            <a:endParaRPr lang="en-US" sz="2800" b="1" u="sng">
              <a:solidFill>
                <a:srgbClr val="000000"/>
              </a:solidFill>
            </a:endParaRPr>
          </a:p>
        </p:txBody>
      </p:sp>
      <p:sp>
        <p:nvSpPr>
          <p:cNvPr id="6214" name="Text Box 70"/>
          <p:cNvSpPr txBox="1">
            <a:spLocks noChangeArrowheads="1"/>
          </p:cNvSpPr>
          <p:nvPr/>
        </p:nvSpPr>
        <p:spPr bwMode="auto">
          <a:xfrm>
            <a:off x="2590800" y="5715000"/>
            <a:ext cx="3810000" cy="5191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800">
                <a:solidFill>
                  <a:srgbClr val="000000"/>
                </a:solidFill>
              </a:rPr>
              <a:t>84 : 3 =</a:t>
            </a:r>
          </a:p>
        </p:txBody>
      </p:sp>
      <p:sp>
        <p:nvSpPr>
          <p:cNvPr id="6215" name="Text Box 71"/>
          <p:cNvSpPr txBox="1">
            <a:spLocks noChangeArrowheads="1"/>
          </p:cNvSpPr>
          <p:nvPr/>
        </p:nvSpPr>
        <p:spPr bwMode="auto">
          <a:xfrm>
            <a:off x="3886200" y="5715000"/>
            <a:ext cx="3200400" cy="5191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800">
                <a:solidFill>
                  <a:srgbClr val="000000"/>
                </a:solidFill>
              </a:rPr>
              <a:t>28 ( học sinh )</a:t>
            </a:r>
          </a:p>
        </p:txBody>
      </p:sp>
      <p:sp>
        <p:nvSpPr>
          <p:cNvPr id="6217" name="Text Box 73"/>
          <p:cNvSpPr txBox="1">
            <a:spLocks noChangeArrowheads="1"/>
          </p:cNvSpPr>
          <p:nvPr/>
        </p:nvSpPr>
        <p:spPr bwMode="auto">
          <a:xfrm>
            <a:off x="4191000" y="6248400"/>
            <a:ext cx="4343400" cy="18018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800">
                <a:solidFill>
                  <a:srgbClr val="000000"/>
                </a:solidFill>
              </a:rPr>
              <a:t>Đáp số : 28 học sinh</a:t>
            </a:r>
          </a:p>
          <a:p>
            <a:endParaRPr lang="en-US" sz="2800">
              <a:solidFill>
                <a:schemeClr val="tx2"/>
              </a:solidFill>
            </a:endParaRPr>
          </a:p>
          <a:p>
            <a:endParaRPr lang="en-US" sz="2800" b="1" u="sng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7" dur="500"/>
                                        <p:tgtEl>
                                          <p:spTgt spid="614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614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620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620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62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62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61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61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62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62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62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62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62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62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 tmFilter="0,0; .5, 1; 1, 1"/>
                                        <p:tgtEl>
                                          <p:spTgt spid="62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62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62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62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62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62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62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62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61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62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214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6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214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6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2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62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62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900" decel="100000" fill="hold"/>
                                        <p:tgtEl>
                                          <p:spTgt spid="62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62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62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62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900" decel="100000" fill="hold"/>
                                        <p:tgtEl>
                                          <p:spTgt spid="62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62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8" grpId="0" autoUpdateAnimBg="0"/>
      <p:bldP spid="6149" grpId="0" autoUpdateAnimBg="0"/>
      <p:bldP spid="6180" grpId="0" autoUpdateAnimBg="0"/>
      <p:bldP spid="6210" grpId="0"/>
      <p:bldP spid="6211" grpId="0"/>
      <p:bldP spid="6212" grpId="0"/>
      <p:bldP spid="6213" grpId="0"/>
      <p:bldP spid="6214" grpId="0"/>
      <p:bldP spid="6215" grpId="0"/>
      <p:bldP spid="621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1828800"/>
            <a:ext cx="2819400" cy="457200"/>
          </a:xfrm>
        </p:spPr>
        <p:txBody>
          <a:bodyPr>
            <a:normAutofit fontScale="90000"/>
          </a:bodyPr>
          <a:lstStyle/>
          <a:p>
            <a:r>
              <a:rPr lang="en-US" sz="2800" b="1" u="sng">
                <a:solidFill>
                  <a:srgbClr val="1109B7"/>
                </a:solidFill>
              </a:rPr>
              <a:t>Nhận xét:</a:t>
            </a:r>
          </a:p>
        </p:txBody>
      </p:sp>
      <p:sp>
        <p:nvSpPr>
          <p:cNvPr id="7173" name="Text Box 5"/>
          <p:cNvSpPr txBox="1">
            <a:spLocks noChangeArrowheads="1"/>
          </p:cNvSpPr>
          <p:nvPr/>
        </p:nvSpPr>
        <p:spPr bwMode="auto">
          <a:xfrm>
            <a:off x="685800" y="3048000"/>
            <a:ext cx="78486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800" dirty="0" smtClean="0">
                <a:solidFill>
                  <a:schemeClr val="tx1"/>
                </a:solidFill>
                <a:sym typeface="Wingdings" pitchFamily="2" charset="2"/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Sô</a:t>
            </a:r>
            <a:r>
              <a:rPr lang="en-US" sz="2800" dirty="0">
                <a:solidFill>
                  <a:schemeClr val="tx1"/>
                </a:solidFill>
              </a:rPr>
              <a:t>́ 28 </a:t>
            </a:r>
            <a:r>
              <a:rPr lang="en-US" sz="2800" dirty="0" err="1">
                <a:solidFill>
                  <a:schemeClr val="tx1"/>
                </a:solidFill>
              </a:rPr>
              <a:t>là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s</a:t>
            </a:r>
            <a:r>
              <a:rPr lang="en-US" dirty="0" err="1">
                <a:solidFill>
                  <a:schemeClr val="tx1"/>
                </a:solidFill>
              </a:rPr>
              <a:t>ố</a:t>
            </a:r>
            <a:r>
              <a:rPr lang="en-US" sz="28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trung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bình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cộng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của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ba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s</a:t>
            </a:r>
            <a:r>
              <a:rPr lang="en-US" dirty="0" err="1">
                <a:solidFill>
                  <a:schemeClr val="tx1"/>
                </a:solidFill>
              </a:rPr>
              <a:t>ố</a:t>
            </a:r>
            <a:r>
              <a:rPr lang="en-US" sz="2800" dirty="0">
                <a:solidFill>
                  <a:schemeClr val="tx1"/>
                </a:solidFill>
              </a:rPr>
              <a:t> 25; 27 </a:t>
            </a:r>
            <a:r>
              <a:rPr lang="en-US" sz="2800" dirty="0" err="1">
                <a:solidFill>
                  <a:schemeClr val="tx1"/>
                </a:solidFill>
              </a:rPr>
              <a:t>và</a:t>
            </a:r>
            <a:r>
              <a:rPr lang="en-US" sz="2800" dirty="0">
                <a:solidFill>
                  <a:schemeClr val="tx1"/>
                </a:solidFill>
              </a:rPr>
              <a:t> 32</a:t>
            </a:r>
            <a:r>
              <a:rPr lang="en-US" sz="2800" dirty="0">
                <a:solidFill>
                  <a:srgbClr val="FF0066"/>
                </a:solidFill>
              </a:rPr>
              <a:t> </a:t>
            </a:r>
          </a:p>
        </p:txBody>
      </p:sp>
      <p:sp>
        <p:nvSpPr>
          <p:cNvPr id="7174" name="Text Box 6"/>
          <p:cNvSpPr txBox="1">
            <a:spLocks noChangeArrowheads="1"/>
          </p:cNvSpPr>
          <p:nvPr/>
        </p:nvSpPr>
        <p:spPr bwMode="auto">
          <a:xfrm>
            <a:off x="685800" y="4191000"/>
            <a:ext cx="7924800" cy="528638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800" dirty="0" smtClean="0">
                <a:solidFill>
                  <a:srgbClr val="FF0066"/>
                </a:solidFill>
              </a:rPr>
              <a:t> </a:t>
            </a:r>
            <a:r>
              <a:rPr lang="en-US" sz="2800" dirty="0">
                <a:solidFill>
                  <a:srgbClr val="FF0066"/>
                </a:solidFill>
              </a:rPr>
              <a:t>Ta </a:t>
            </a:r>
            <a:r>
              <a:rPr lang="en-US" sz="2800" dirty="0" err="1">
                <a:solidFill>
                  <a:srgbClr val="FF0066"/>
                </a:solidFill>
              </a:rPr>
              <a:t>viết</a:t>
            </a:r>
            <a:r>
              <a:rPr lang="en-US" sz="2800" dirty="0">
                <a:solidFill>
                  <a:srgbClr val="FF0066"/>
                </a:solidFill>
              </a:rPr>
              <a:t>: ( 25 + 27 + 32 ) : 3 = 28</a:t>
            </a:r>
          </a:p>
        </p:txBody>
      </p:sp>
      <p:sp>
        <p:nvSpPr>
          <p:cNvPr id="7175" name="Text Box 7"/>
          <p:cNvSpPr txBox="1">
            <a:spLocks noChangeArrowheads="1"/>
          </p:cNvSpPr>
          <p:nvPr/>
        </p:nvSpPr>
        <p:spPr bwMode="auto">
          <a:xfrm>
            <a:off x="609600" y="1371600"/>
            <a:ext cx="6781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 sz="2800">
              <a:solidFill>
                <a:schemeClr val="tx1"/>
              </a:solidFill>
            </a:endParaRPr>
          </a:p>
        </p:txBody>
      </p:sp>
      <p:sp>
        <p:nvSpPr>
          <p:cNvPr id="7180" name="Rectangle 12"/>
          <p:cNvSpPr>
            <a:spLocks noChangeArrowheads="1"/>
          </p:cNvSpPr>
          <p:nvPr/>
        </p:nvSpPr>
        <p:spPr bwMode="auto">
          <a:xfrm>
            <a:off x="1295400" y="2362200"/>
            <a:ext cx="6754813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 b="1">
                <a:solidFill>
                  <a:schemeClr val="tx2"/>
                </a:solidFill>
              </a:rPr>
              <a:t>28 là số trung bình cộng của những số nào?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180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180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1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5" dur="80"/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6" dur="80"/>
                                        <p:tgtEl>
                                          <p:spTgt spid="717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" dur="80"/>
                                        <p:tgtEl>
                                          <p:spTgt spid="717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7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3" grpId="0"/>
      <p:bldP spid="7174" grpId="0" animBg="1"/>
      <p:bldP spid="718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2" name="Rectangle 6"/>
          <p:cNvSpPr>
            <a:spLocks noChangeArrowheads="1"/>
          </p:cNvSpPr>
          <p:nvPr/>
        </p:nvSpPr>
        <p:spPr bwMode="auto">
          <a:xfrm>
            <a:off x="1066800" y="2895600"/>
            <a:ext cx="7391400" cy="175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130000"/>
              </a:lnSpc>
              <a:spcBef>
                <a:spcPct val="0"/>
              </a:spcBef>
            </a:pPr>
            <a:r>
              <a:rPr lang="en-US" sz="2800">
                <a:solidFill>
                  <a:srgbClr val="1109B7"/>
                </a:solidFill>
              </a:rPr>
              <a:t>Muốn tìm trung bình cộng của nhiều số, ta tính tổng của các số đó, rồi chia tổng đó cho số các số hạng.</a:t>
            </a:r>
          </a:p>
        </p:txBody>
      </p:sp>
      <p:sp>
        <p:nvSpPr>
          <p:cNvPr id="9223" name="Text Box 7"/>
          <p:cNvSpPr txBox="1">
            <a:spLocks noChangeArrowheads="1"/>
          </p:cNvSpPr>
          <p:nvPr/>
        </p:nvSpPr>
        <p:spPr bwMode="auto">
          <a:xfrm>
            <a:off x="762000" y="1981200"/>
            <a:ext cx="1905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800" b="1" u="sng">
                <a:solidFill>
                  <a:schemeClr val="tx1"/>
                </a:solidFill>
              </a:rPr>
              <a:t>Ghi nhớ</a:t>
            </a:r>
            <a:r>
              <a:rPr lang="en-US" sz="2800">
                <a:solidFill>
                  <a:schemeClr val="tx1"/>
                </a:solidFill>
              </a:rPr>
              <a:t>:</a:t>
            </a:r>
          </a:p>
        </p:txBody>
      </p:sp>
    </p:spTree>
  </p:cSld>
  <p:clrMapOvr>
    <a:masterClrMapping/>
  </p:clrMapOvr>
  <p:transition>
    <p:cover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9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 Box 2"/>
          <p:cNvSpPr txBox="1">
            <a:spLocks noChangeArrowheads="1"/>
          </p:cNvSpPr>
          <p:nvPr/>
        </p:nvSpPr>
        <p:spPr bwMode="auto">
          <a:xfrm>
            <a:off x="1371600" y="1600200"/>
            <a:ext cx="6096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800">
                <a:solidFill>
                  <a:srgbClr val="1109B7"/>
                </a:solidFill>
              </a:rPr>
              <a:t>Tìm số trung bình cộng của các số sau:</a:t>
            </a:r>
          </a:p>
        </p:txBody>
      </p:sp>
      <p:sp>
        <p:nvSpPr>
          <p:cNvPr id="10248" name="Text Box 8"/>
          <p:cNvSpPr txBox="1">
            <a:spLocks noChangeArrowheads="1"/>
          </p:cNvSpPr>
          <p:nvPr/>
        </p:nvSpPr>
        <p:spPr bwMode="auto">
          <a:xfrm>
            <a:off x="609600" y="25146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400" b="1">
                <a:solidFill>
                  <a:srgbClr val="006600"/>
                </a:solidFill>
              </a:rPr>
              <a:t>( 42 + 52 ) : 2 = 46</a:t>
            </a:r>
          </a:p>
        </p:txBody>
      </p:sp>
      <p:sp>
        <p:nvSpPr>
          <p:cNvPr id="10249" name="Text Box 9"/>
          <p:cNvSpPr txBox="1">
            <a:spLocks noChangeArrowheads="1"/>
          </p:cNvSpPr>
          <p:nvPr/>
        </p:nvSpPr>
        <p:spPr bwMode="auto">
          <a:xfrm>
            <a:off x="4800600" y="2514600"/>
            <a:ext cx="36099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400" b="1">
                <a:solidFill>
                  <a:srgbClr val="006600"/>
                </a:solidFill>
              </a:rPr>
              <a:t>( 36+ 42+ 57 ) : 3 = 45</a:t>
            </a:r>
          </a:p>
        </p:txBody>
      </p:sp>
      <p:sp>
        <p:nvSpPr>
          <p:cNvPr id="10250" name="Text Box 10"/>
          <p:cNvSpPr txBox="1">
            <a:spLocks noChangeArrowheads="1"/>
          </p:cNvSpPr>
          <p:nvPr/>
        </p:nvSpPr>
        <p:spPr bwMode="auto">
          <a:xfrm>
            <a:off x="2514600" y="3429000"/>
            <a:ext cx="4343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400" b="1">
                <a:solidFill>
                  <a:srgbClr val="006600"/>
                </a:solidFill>
              </a:rPr>
              <a:t>( 34+ 43+ 52+ 39 ) : 4 = 42</a:t>
            </a:r>
          </a:p>
        </p:txBody>
      </p:sp>
      <p:sp>
        <p:nvSpPr>
          <p:cNvPr id="10258" name="Rectangle 18"/>
          <p:cNvSpPr>
            <a:spLocks noChangeArrowheads="1"/>
          </p:cNvSpPr>
          <p:nvPr/>
        </p:nvSpPr>
        <p:spPr bwMode="auto">
          <a:xfrm>
            <a:off x="838200" y="0"/>
            <a:ext cx="80772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0"/>
              </a:spcBef>
            </a:pPr>
            <a:r>
              <a:rPr lang="en-US" sz="2800" b="1">
                <a:solidFill>
                  <a:schemeClr val="folHlink"/>
                </a:solidFill>
              </a:rPr>
              <a:t>             </a:t>
            </a:r>
            <a:r>
              <a:rPr lang="en-US" sz="2800" b="1">
                <a:solidFill>
                  <a:srgbClr val="000000"/>
                </a:solidFill>
              </a:rPr>
              <a:t>Thứ ba ngày 22 tháng 9 năm 2009</a:t>
            </a:r>
          </a:p>
          <a:p>
            <a:pPr>
              <a:spcBef>
                <a:spcPct val="0"/>
              </a:spcBef>
            </a:pPr>
            <a:r>
              <a:rPr lang="en-US" sz="2800" b="1">
                <a:solidFill>
                  <a:srgbClr val="000000"/>
                </a:solidFill>
              </a:rPr>
              <a:t>       Toán:</a:t>
            </a:r>
            <a:r>
              <a:rPr lang="en-US" sz="2800" b="1">
                <a:solidFill>
                  <a:schemeClr val="folHlink"/>
                </a:solidFill>
              </a:rPr>
              <a:t>       </a:t>
            </a:r>
            <a:r>
              <a:rPr lang="en-US" sz="2800" b="1"/>
              <a:t>Tìm số trung bình cộng</a:t>
            </a:r>
            <a:endParaRPr lang="en-US" sz="2800" b="1">
              <a:solidFill>
                <a:schemeClr val="folHlink"/>
              </a:solidFill>
            </a:endParaRPr>
          </a:p>
        </p:txBody>
      </p:sp>
      <p:sp>
        <p:nvSpPr>
          <p:cNvPr id="10259" name="Rectangle 19"/>
          <p:cNvSpPr>
            <a:spLocks noChangeArrowheads="1"/>
          </p:cNvSpPr>
          <p:nvPr/>
        </p:nvSpPr>
        <p:spPr bwMode="auto">
          <a:xfrm>
            <a:off x="533400" y="4191000"/>
            <a:ext cx="8229600" cy="1160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800" b="1">
                <a:solidFill>
                  <a:srgbClr val="800000"/>
                </a:solidFill>
              </a:rPr>
              <a:t>Muốn tìm trung bình của nhiều số ta làm thế nào ?</a:t>
            </a:r>
          </a:p>
          <a:p>
            <a:endParaRPr lang="en-US" sz="2800" b="1">
              <a:solidFill>
                <a:srgbClr val="006600"/>
              </a:solidFill>
            </a:endParaRPr>
          </a:p>
        </p:txBody>
      </p:sp>
      <p:sp>
        <p:nvSpPr>
          <p:cNvPr id="10260" name="Text Box 20"/>
          <p:cNvSpPr txBox="1">
            <a:spLocks noChangeArrowheads="1"/>
          </p:cNvSpPr>
          <p:nvPr/>
        </p:nvSpPr>
        <p:spPr bwMode="auto">
          <a:xfrm>
            <a:off x="304800" y="1600200"/>
            <a:ext cx="1143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800">
                <a:solidFill>
                  <a:srgbClr val="6666FF"/>
                </a:solidFill>
              </a:rPr>
              <a:t>Bài1</a:t>
            </a:r>
            <a:r>
              <a:rPr lang="en-US" sz="2800">
                <a:solidFill>
                  <a:schemeClr val="tx1"/>
                </a:solidFill>
              </a:rPr>
              <a:t>:</a:t>
            </a:r>
          </a:p>
        </p:txBody>
      </p:sp>
      <p:sp>
        <p:nvSpPr>
          <p:cNvPr id="10261" name="AutoShape 21"/>
          <p:cNvSpPr>
            <a:spLocks noChangeArrowheads="1"/>
          </p:cNvSpPr>
          <p:nvPr/>
        </p:nvSpPr>
        <p:spPr bwMode="auto">
          <a:xfrm>
            <a:off x="228600" y="3962400"/>
            <a:ext cx="8610600" cy="1676400"/>
          </a:xfrm>
          <a:prstGeom prst="wedgeEllipseCallout">
            <a:avLst>
              <a:gd name="adj1" fmla="val -47273"/>
              <a:gd name="adj2" fmla="val 80968"/>
            </a:avLst>
          </a:prstGeom>
          <a:gradFill rotWithShape="1">
            <a:gsLst>
              <a:gs pos="0">
                <a:srgbClr val="FFFF66"/>
              </a:gs>
              <a:gs pos="50000">
                <a:srgbClr val="FFFF66">
                  <a:gamma/>
                  <a:tint val="0"/>
                  <a:invGamma/>
                </a:srgbClr>
              </a:gs>
              <a:gs pos="100000">
                <a:srgbClr val="FFFF66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n-US" sz="2800">
                <a:solidFill>
                  <a:srgbClr val="1109B7"/>
                </a:solidFill>
              </a:rPr>
              <a:t>Muốn tìm trung bình cộng của nhiều số, ta tính tổng của các số đó, rồi chia tổng đó cho số các số hạng.</a:t>
            </a:r>
          </a:p>
          <a:p>
            <a:pPr algn="ctr">
              <a:spcBef>
                <a:spcPct val="0"/>
              </a:spcBef>
            </a:pPr>
            <a:endParaRPr lang="en-US">
              <a:solidFill>
                <a:schemeClr val="tx1"/>
              </a:solidFill>
            </a:endParaRPr>
          </a:p>
        </p:txBody>
      </p:sp>
      <p:sp>
        <p:nvSpPr>
          <p:cNvPr id="10263" name="Rectangle 23"/>
          <p:cNvSpPr>
            <a:spLocks noChangeArrowheads="1"/>
          </p:cNvSpPr>
          <p:nvPr/>
        </p:nvSpPr>
        <p:spPr bwMode="auto">
          <a:xfrm>
            <a:off x="457200" y="1981200"/>
            <a:ext cx="2133600" cy="5191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800">
                <a:solidFill>
                  <a:srgbClr val="1109B7"/>
                </a:solidFill>
              </a:rPr>
              <a:t>a, 42 và 52</a:t>
            </a:r>
          </a:p>
        </p:txBody>
      </p:sp>
      <p:sp>
        <p:nvSpPr>
          <p:cNvPr id="10264" name="Text Box 24"/>
          <p:cNvSpPr txBox="1">
            <a:spLocks noChangeArrowheads="1"/>
          </p:cNvSpPr>
          <p:nvPr/>
        </p:nvSpPr>
        <p:spPr bwMode="auto">
          <a:xfrm>
            <a:off x="4648200" y="2057400"/>
            <a:ext cx="2667000" cy="5191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800">
                <a:solidFill>
                  <a:srgbClr val="1109B7"/>
                </a:solidFill>
              </a:rPr>
              <a:t>b) 36; 42; và 57.</a:t>
            </a:r>
          </a:p>
        </p:txBody>
      </p:sp>
      <p:sp>
        <p:nvSpPr>
          <p:cNvPr id="10265" name="Rectangle 25"/>
          <p:cNvSpPr>
            <a:spLocks noChangeArrowheads="1"/>
          </p:cNvSpPr>
          <p:nvPr/>
        </p:nvSpPr>
        <p:spPr bwMode="auto">
          <a:xfrm>
            <a:off x="2362200" y="3048000"/>
            <a:ext cx="3727450" cy="5191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>
                <a:solidFill>
                  <a:srgbClr val="1109B7"/>
                </a:solidFill>
              </a:rPr>
              <a:t>c)</a:t>
            </a:r>
            <a:r>
              <a:rPr lang="en-US" sz="2800">
                <a:solidFill>
                  <a:schemeClr val="tx1"/>
                </a:solidFill>
              </a:rPr>
              <a:t> </a:t>
            </a:r>
            <a:r>
              <a:rPr lang="en-US" sz="2800">
                <a:solidFill>
                  <a:srgbClr val="1109B7"/>
                </a:solidFill>
              </a:rPr>
              <a:t>34; 43; 52 và 39 và 73</a:t>
            </a:r>
          </a:p>
        </p:txBody>
      </p:sp>
      <p:sp>
        <p:nvSpPr>
          <p:cNvPr id="10266" name="Text Box 26"/>
          <p:cNvSpPr txBox="1">
            <a:spLocks noChangeArrowheads="1"/>
          </p:cNvSpPr>
          <p:nvPr/>
        </p:nvSpPr>
        <p:spPr bwMode="auto">
          <a:xfrm>
            <a:off x="762000" y="990600"/>
            <a:ext cx="3276600" cy="5191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800" b="1" u="sng"/>
              <a:t>*.Luyện tập</a:t>
            </a:r>
          </a:p>
        </p:txBody>
      </p:sp>
    </p:spTree>
  </p:cSld>
  <p:clrMapOvr>
    <a:masterClrMapping/>
  </p:clrMapOvr>
  <p:transition>
    <p:checke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2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2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02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02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2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026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02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02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02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02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02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02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02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02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02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102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02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5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51" dur="500"/>
                                        <p:tgtEl>
                                          <p:spTgt spid="102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57" dur="2000"/>
                                        <p:tgtEl>
                                          <p:spTgt spid="102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8" grpId="0" autoUpdateAnimBg="0"/>
      <p:bldP spid="10249" grpId="0" autoUpdateAnimBg="0"/>
      <p:bldP spid="10250" grpId="0" autoUpdateAnimBg="0"/>
      <p:bldP spid="10259" grpId="0"/>
      <p:bldP spid="10259" grpId="1"/>
      <p:bldP spid="10261" grpId="0" animBg="1"/>
      <p:bldP spid="10263" grpId="0"/>
      <p:bldP spid="10264" grpId="0"/>
      <p:bldP spid="1026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7" name="Text Box 5"/>
          <p:cNvSpPr txBox="1">
            <a:spLocks noChangeArrowheads="1"/>
          </p:cNvSpPr>
          <p:nvPr/>
        </p:nvSpPr>
        <p:spPr bwMode="auto">
          <a:xfrm>
            <a:off x="228600" y="1143000"/>
            <a:ext cx="8686800" cy="1354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115000"/>
              </a:lnSpc>
            </a:pPr>
            <a:r>
              <a:rPr lang="en-US" sz="2400" b="1">
                <a:solidFill>
                  <a:srgbClr val="1109B7"/>
                </a:solidFill>
              </a:rPr>
              <a:t>Bài 2: Bốn em Mai, Hoa, Hưng, Thịnh, lần lượt cân nặng là 36kg, 38kg, 40kg, 34kg. Hỏi trung bình mỗi em cân nặng bao nhiêu ki- lô- gam?</a:t>
            </a:r>
          </a:p>
        </p:txBody>
      </p:sp>
      <p:sp>
        <p:nvSpPr>
          <p:cNvPr id="8198" name="Text Box 6"/>
          <p:cNvSpPr txBox="1">
            <a:spLocks noChangeArrowheads="1"/>
          </p:cNvSpPr>
          <p:nvPr/>
        </p:nvSpPr>
        <p:spPr bwMode="auto">
          <a:xfrm>
            <a:off x="533400" y="2590800"/>
            <a:ext cx="1600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800" b="1" u="sng">
                <a:solidFill>
                  <a:srgbClr val="791179"/>
                </a:solidFill>
              </a:rPr>
              <a:t>Bài làm:</a:t>
            </a:r>
          </a:p>
        </p:txBody>
      </p:sp>
      <p:sp>
        <p:nvSpPr>
          <p:cNvPr id="8210" name="Rectangle 18"/>
          <p:cNvSpPr>
            <a:spLocks noChangeArrowheads="1"/>
          </p:cNvSpPr>
          <p:nvPr/>
        </p:nvSpPr>
        <p:spPr bwMode="auto">
          <a:xfrm>
            <a:off x="1295400" y="0"/>
            <a:ext cx="75438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0"/>
              </a:spcBef>
            </a:pPr>
            <a:r>
              <a:rPr lang="en-US" b="1">
                <a:solidFill>
                  <a:srgbClr val="000000"/>
                </a:solidFill>
              </a:rPr>
              <a:t>Thứ ba ngày 22 tháng 9 năm 2011</a:t>
            </a:r>
          </a:p>
          <a:p>
            <a:pPr>
              <a:spcBef>
                <a:spcPct val="0"/>
              </a:spcBef>
            </a:pPr>
            <a:r>
              <a:rPr lang="en-US" b="1">
                <a:solidFill>
                  <a:srgbClr val="000000"/>
                </a:solidFill>
              </a:rPr>
              <a:t>       Toán:</a:t>
            </a:r>
            <a:r>
              <a:rPr lang="en-US" b="1">
                <a:solidFill>
                  <a:schemeClr val="folHlink"/>
                </a:solidFill>
              </a:rPr>
              <a:t>   </a:t>
            </a:r>
            <a:r>
              <a:rPr lang="en-US"/>
              <a:t>Tìm số trung bình cộng</a:t>
            </a:r>
            <a:endParaRPr lang="en-US" b="1">
              <a:solidFill>
                <a:schemeClr val="folHlink"/>
              </a:solidFill>
            </a:endParaRPr>
          </a:p>
        </p:txBody>
      </p:sp>
      <p:sp>
        <p:nvSpPr>
          <p:cNvPr id="8213" name="Text Box 21"/>
          <p:cNvSpPr txBox="1">
            <a:spLocks noChangeArrowheads="1"/>
          </p:cNvSpPr>
          <p:nvPr/>
        </p:nvSpPr>
        <p:spPr bwMode="auto">
          <a:xfrm>
            <a:off x="2133600" y="3048000"/>
            <a:ext cx="5486400" cy="107473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80000"/>
              </a:lnSpc>
            </a:pPr>
            <a:r>
              <a:rPr lang="en-US" sz="2800" b="1">
                <a:solidFill>
                  <a:srgbClr val="791179"/>
                </a:solidFill>
              </a:rPr>
              <a:t>Bốn em cân nặng số ki- lô- gam là:</a:t>
            </a:r>
          </a:p>
          <a:p>
            <a:endParaRPr lang="en-US" sz="2800" b="1" u="sng"/>
          </a:p>
        </p:txBody>
      </p:sp>
      <p:sp>
        <p:nvSpPr>
          <p:cNvPr id="8214" name="Rectangle 22"/>
          <p:cNvSpPr>
            <a:spLocks noChangeArrowheads="1"/>
          </p:cNvSpPr>
          <p:nvPr/>
        </p:nvSpPr>
        <p:spPr bwMode="auto">
          <a:xfrm>
            <a:off x="2286000" y="3581400"/>
            <a:ext cx="2774950" cy="5191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 b="1">
                <a:solidFill>
                  <a:srgbClr val="791179"/>
                </a:solidFill>
              </a:rPr>
              <a:t>36+ 38+ 40+ 34 =</a:t>
            </a:r>
          </a:p>
        </p:txBody>
      </p:sp>
      <p:sp>
        <p:nvSpPr>
          <p:cNvPr id="8215" name="Rectangle 23"/>
          <p:cNvSpPr>
            <a:spLocks noChangeArrowheads="1"/>
          </p:cNvSpPr>
          <p:nvPr/>
        </p:nvSpPr>
        <p:spPr bwMode="auto">
          <a:xfrm>
            <a:off x="5133975" y="3567113"/>
            <a:ext cx="1509713" cy="5191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 b="1">
                <a:solidFill>
                  <a:srgbClr val="791179"/>
                </a:solidFill>
              </a:rPr>
              <a:t>148 ( kg)</a:t>
            </a:r>
          </a:p>
        </p:txBody>
      </p:sp>
      <p:sp>
        <p:nvSpPr>
          <p:cNvPr id="8216" name="Rectangle 24"/>
          <p:cNvSpPr>
            <a:spLocks noChangeArrowheads="1"/>
          </p:cNvSpPr>
          <p:nvPr/>
        </p:nvSpPr>
        <p:spPr bwMode="auto">
          <a:xfrm>
            <a:off x="1143000" y="4267200"/>
            <a:ext cx="7223125" cy="43338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lnSpc>
                <a:spcPct val="80000"/>
              </a:lnSpc>
            </a:pPr>
            <a:r>
              <a:rPr lang="en-US" sz="2800" b="1">
                <a:solidFill>
                  <a:srgbClr val="791179"/>
                </a:solidFill>
              </a:rPr>
              <a:t>Trung bình mỗi em cân nặng số ki- lô- gam là:</a:t>
            </a:r>
          </a:p>
        </p:txBody>
      </p:sp>
      <p:sp>
        <p:nvSpPr>
          <p:cNvPr id="8217" name="Rectangle 25"/>
          <p:cNvSpPr>
            <a:spLocks noChangeArrowheads="1"/>
          </p:cNvSpPr>
          <p:nvPr/>
        </p:nvSpPr>
        <p:spPr bwMode="auto">
          <a:xfrm>
            <a:off x="2362200" y="4724400"/>
            <a:ext cx="1484313" cy="5191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 b="1">
                <a:solidFill>
                  <a:srgbClr val="791179"/>
                </a:solidFill>
              </a:rPr>
              <a:t>148 : 4 =</a:t>
            </a:r>
          </a:p>
        </p:txBody>
      </p:sp>
      <p:sp>
        <p:nvSpPr>
          <p:cNvPr id="8218" name="Rectangle 26"/>
          <p:cNvSpPr>
            <a:spLocks noChangeArrowheads="1"/>
          </p:cNvSpPr>
          <p:nvPr/>
        </p:nvSpPr>
        <p:spPr bwMode="auto">
          <a:xfrm>
            <a:off x="3810000" y="4724400"/>
            <a:ext cx="1331913" cy="5191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 b="1">
                <a:solidFill>
                  <a:srgbClr val="791179"/>
                </a:solidFill>
              </a:rPr>
              <a:t>37 ( kg)</a:t>
            </a:r>
          </a:p>
        </p:txBody>
      </p:sp>
      <p:sp>
        <p:nvSpPr>
          <p:cNvPr id="8219" name="Rectangle 27"/>
          <p:cNvSpPr>
            <a:spLocks noChangeArrowheads="1"/>
          </p:cNvSpPr>
          <p:nvPr/>
        </p:nvSpPr>
        <p:spPr bwMode="auto">
          <a:xfrm>
            <a:off x="4419600" y="5486400"/>
            <a:ext cx="2251075" cy="43338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lnSpc>
                <a:spcPct val="80000"/>
              </a:lnSpc>
            </a:pPr>
            <a:r>
              <a:rPr lang="en-US" sz="2800" b="1">
                <a:solidFill>
                  <a:srgbClr val="791179"/>
                </a:solidFill>
              </a:rPr>
              <a:t>Đáp số: 37 kg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300"/>
                                        <p:tgtEl>
                                          <p:spTgt spid="8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81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81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8" dur="2000"/>
                                        <p:tgtEl>
                                          <p:spTgt spid="82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2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82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5" dur="1000"/>
                                        <p:tgtEl>
                                          <p:spTgt spid="82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82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82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2" dur="1000"/>
                                        <p:tgtEl>
                                          <p:spTgt spid="82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82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82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82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82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 tmFilter="0,0; .5, 1; 1, 1"/>
                                        <p:tgtEl>
                                          <p:spTgt spid="82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46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47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4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4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2000"/>
                                        <p:tgtEl>
                                          <p:spTgt spid="82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2000" fill="hold"/>
                                        <p:tgtEl>
                                          <p:spTgt spid="821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2000" fill="hold"/>
                                        <p:tgtEl>
                                          <p:spTgt spid="82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2000" fill="hold"/>
                                        <p:tgtEl>
                                          <p:spTgt spid="82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2" dur="500"/>
                                        <p:tgtEl>
                                          <p:spTgt spid="82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7" grpId="0" autoUpdateAnimBg="0"/>
      <p:bldP spid="8198" grpId="0" autoUpdateAnimBg="0"/>
      <p:bldP spid="8213" grpId="0"/>
      <p:bldP spid="8214" grpId="0"/>
      <p:bldP spid="8215" grpId="0"/>
      <p:bldP spid="8216" grpId="0"/>
      <p:bldP spid="8217" grpId="0"/>
      <p:bldP spid="8218" grpId="0"/>
      <p:bldP spid="8219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IOLETID" val="11320803"/>
  <p:tag name="VIOLETTITLE" val="tìm số trung bình cộng"/>
  <p:tag name="VIOLETLESSON" val="16"/>
  <p:tag name="VIOLETCATID" val="8049779"/>
  <p:tag name="VIOLETSUBJECT" val="Toán học 4"/>
  <p:tag name="VIOLETAUTHORID" val="3255216"/>
  <p:tag name="VIOLETAUTHORNAME" val="Vũ Hữu Phúc"/>
  <p:tag name="VIOLETAUTHORAVATAR" val="3255216.jpg"/>
  <p:tag name="VIOLETAUTHORADDRESS" val="trường tiểu học Quyết Thắng - Thành phố sơn la Tỉnh Sơn La"/>
  <p:tag name="VIOLETAUTHORHOMEPAGE" val="http://violet.vn/vuphuc72"/>
  <p:tag name="VIOLETDATE" val="2011-09-09 15:35:28"/>
  <p:tag name="VIOLETHIT" val="1053"/>
  <p:tag name="VIOLETLIKE" val="0"/>
  <p:tag name="MMPROD_NEXTUNIQUEID" val="10011"/>
  <p:tag name="MMPROD_UIDATA" val="&lt;database version=&quot;7.0&quot;&gt;&lt;object type=&quot;1&quot; unique_id=&quot;10001&quot;&gt;&lt;object type=&quot;8&quot; unique_id=&quot;10865&quot;&gt;&lt;/object&gt;&lt;object type=&quot;2&quot; unique_id=&quot;10866&quot;&gt;&lt;object type=&quot;3&quot; unique_id=&quot;10867&quot;&gt;&lt;property id=&quot;20148&quot; value=&quot;5&quot;/&gt;&lt;property id=&quot;20300&quot; value=&quot;Slide 1&quot;/&gt;&lt;property id=&quot;20307&quot; value=&quot;282&quot;/&gt;&lt;/object&gt;&lt;object type=&quot;3&quot; unique_id=&quot;10868&quot;&gt;&lt;property id=&quot;20148&quot; value=&quot;5&quot;/&gt;&lt;property id=&quot;20300&quot; value=&quot;Slide 2&quot;/&gt;&lt;property id=&quot;20307&quot; value=&quot;265&quot;/&gt;&lt;/object&gt;&lt;object type=&quot;3&quot; unique_id=&quot;10869&quot;&gt;&lt;property id=&quot;20148&quot; value=&quot;5&quot;/&gt;&lt;property id=&quot;20300&quot; value=&quot;Slide 3 - &amp;quot;Tìm số trung bình cộng&amp;quot;&quot;/&gt;&lt;property id=&quot;20307&quot; value=&quot;257&quot;/&gt;&lt;/object&gt;&lt;object type=&quot;3&quot; unique_id=&quot;10870&quot;&gt;&lt;property id=&quot;20148&quot; value=&quot;5&quot;/&gt;&lt;property id=&quot;20300&quot; value=&quot;Slide 4 - &amp;quot;&amp;#x0D;&amp;#x0A; Lấy tổng số lít dầu chia cho 2 được số lít dầu rót đều vào mỗi can:&amp;#x0D;&amp;#x0A;( 6 + 4) : 2 = 5 ( l)&amp;#x0D;&amp;#x0A;&amp;#x0D;&amp;#x0A;&amp;#x0D;&amp;#x0A;&amp;quot;&quot;/&gt;&lt;property id=&quot;20307&quot; value=&quot;258&quot;/&gt;&lt;/object&gt;&lt;object type=&quot;3&quot; unique_id=&quot;10871&quot;&gt;&lt;property id=&quot;20148&quot; value=&quot;5&quot;/&gt;&lt;property id=&quot;20300&quot; value=&quot;Slide 5 - &amp;quot;Bài số 2:&amp;quot;&quot;/&gt;&lt;property id=&quot;20307&quot; value=&quot;259&quot;/&gt;&lt;/object&gt;&lt;object type=&quot;3&quot; unique_id=&quot;10872&quot;&gt;&lt;property id=&quot;20148&quot; value=&quot;5&quot;/&gt;&lt;property id=&quot;20300&quot; value=&quot;Slide 6 - &amp;quot;Nhận xét:&amp;quot;&quot;/&gt;&lt;property id=&quot;20307&quot; value=&quot;260&quot;/&gt;&lt;/object&gt;&lt;object type=&quot;3&quot; unique_id=&quot;10873&quot;&gt;&lt;property id=&quot;20148&quot; value=&quot;5&quot;/&gt;&lt;property id=&quot;20300&quot; value=&quot;Slide 7&quot;/&gt;&lt;property id=&quot;20307&quot; value=&quot;262&quot;/&gt;&lt;/object&gt;&lt;object type=&quot;3&quot; unique_id=&quot;10874&quot;&gt;&lt;property id=&quot;20148&quot; value=&quot;5&quot;/&gt;&lt;property id=&quot;20300&quot; value=&quot;Slide 8&quot;/&gt;&lt;property id=&quot;20307&quot; value=&quot;263&quot;/&gt;&lt;/object&gt;&lt;object type=&quot;3&quot; unique_id=&quot;10875&quot;&gt;&lt;property id=&quot;20148&quot; value=&quot;5&quot;/&gt;&lt;property id=&quot;20300&quot; value=&quot;Slide 9&quot;/&gt;&lt;property id=&quot;20307&quot; value=&quot;261&quot;/&gt;&lt;/object&gt;&lt;object type=&quot;3&quot; unique_id=&quot;10876&quot;&gt;&lt;property id=&quot;20148&quot; value=&quot;5&quot;/&gt;&lt;property id=&quot;20300&quot; value=&quot;Slide 10&quot;/&gt;&lt;property id=&quot;20307&quot; value=&quot;281&quot;/&gt;&lt;/object&gt;&lt;object type=&quot;3&quot; unique_id=&quot;10877&quot;&gt;&lt;property id=&quot;20148&quot; value=&quot;5&quot;/&gt;&lt;property id=&quot;20300&quot; value=&quot;Slide 11&quot;/&gt;&lt;property id=&quot;20307&quot; value=&quot;274&quot;/&gt;&lt;/object&gt;&lt;object type=&quot;3&quot; unique_id=&quot;10878&quot;&gt;&lt;property id=&quot;20148&quot; value=&quot;5&quot;/&gt;&lt;property id=&quot;20300&quot; value=&quot;Slide 12&quot;/&gt;&lt;property id=&quot;20307&quot; value=&quot;275&quot;/&gt;&lt;/object&gt;&lt;object type=&quot;3&quot; unique_id=&quot;10879&quot;&gt;&lt;property id=&quot;20148&quot; value=&quot;5&quot;/&gt;&lt;property id=&quot;20300&quot; value=&quot;Slide 13&quot;/&gt;&lt;property id=&quot;20307&quot; value=&quot;276&quot;/&gt;&lt;/object&gt;&lt;object type=&quot;3&quot; unique_id=&quot;10880&quot;&gt;&lt;property id=&quot;20148&quot; value=&quot;5&quot;/&gt;&lt;property id=&quot;20300&quot; value=&quot;Slide 14&quot;/&gt;&lt;property id=&quot;20307&quot; value=&quot;280&quot;/&gt;&lt;/object&gt;&lt;object type=&quot;3&quot; unique_id=&quot;10881&quot;&gt;&lt;property id=&quot;20148&quot; value=&quot;5&quot;/&gt;&lt;property id=&quot;20300&quot; value=&quot;Slide 15&quot;/&gt;&lt;property id=&quot;20307&quot; value=&quot;277&quot;/&gt;&lt;/object&gt;&lt;object type=&quot;3&quot; unique_id=&quot;10882&quot;&gt;&lt;property id=&quot;20148&quot; value=&quot;5&quot;/&gt;&lt;property id=&quot;20300&quot; value=&quot;Slide 16&quot;/&gt;&lt;property id=&quot;20307&quot; value=&quot;278&quot;/&gt;&lt;/object&gt;&lt;object type=&quot;3&quot; unique_id=&quot;10883&quot;&gt;&lt;property id=&quot;20148&quot; value=&quot;5&quot;/&gt;&lt;property id=&quot;20300&quot; value=&quot;Slide 17&quot;/&gt;&lt;property id=&quot;20307&quot; value=&quot;268&quot;/&gt;&lt;/object&gt;&lt;/object&gt;&lt;/object&gt;&lt;/database&gt;"/>
  <p:tag name="SECTOMILLISECCONVERTED" val="1"/>
</p:tagLst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ireworks">
  <a:themeElements>
    <a:clrScheme name="Fireworks 1">
      <a:dk1>
        <a:srgbClr val="AF273E"/>
      </a:dk1>
      <a:lt1>
        <a:srgbClr val="FFCC00"/>
      </a:lt1>
      <a:dk2>
        <a:srgbClr val="000000"/>
      </a:dk2>
      <a:lt2>
        <a:srgbClr val="FFFFFF"/>
      </a:lt2>
      <a:accent1>
        <a:srgbClr val="FF8B17"/>
      </a:accent1>
      <a:accent2>
        <a:srgbClr val="FFE103"/>
      </a:accent2>
      <a:accent3>
        <a:srgbClr val="AAAAAA"/>
      </a:accent3>
      <a:accent4>
        <a:srgbClr val="DAAE00"/>
      </a:accent4>
      <a:accent5>
        <a:srgbClr val="FFC4AB"/>
      </a:accent5>
      <a:accent6>
        <a:srgbClr val="E7CC02"/>
      </a:accent6>
      <a:hlink>
        <a:srgbClr val="FF3399"/>
      </a:hlink>
      <a:folHlink>
        <a:srgbClr val="FE1F08"/>
      </a:folHlink>
    </a:clrScheme>
    <a:fontScheme name="Fireworks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3200" b="0" i="0" u="none" strike="noStrike" cap="none" normalizeH="0" baseline="0" smtClean="0">
            <a:ln>
              <a:noFill/>
            </a:ln>
            <a:solidFill>
              <a:srgbClr val="FF0000"/>
            </a:solidFill>
            <a:effectLst/>
            <a:latin typeface="Times New Roman" pitchFamily="18" charset="0"/>
            <a:cs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3200" b="0" i="0" u="none" strike="noStrike" cap="none" normalizeH="0" baseline="0" smtClean="0">
            <a:ln>
              <a:noFill/>
            </a:ln>
            <a:solidFill>
              <a:srgbClr val="FF0000"/>
            </a:solidFill>
            <a:effectLst/>
            <a:latin typeface="Times New Roman" pitchFamily="18" charset="0"/>
            <a:cs typeface="Times New Roman" pitchFamily="18" charset="0"/>
          </a:defRPr>
        </a:defPPr>
      </a:lstStyle>
    </a:lnDef>
  </a:objectDefaults>
  <a:extraClrSchemeLst>
    <a:extraClrScheme>
      <a:clrScheme name="Fireworks 1">
        <a:dk1>
          <a:srgbClr val="AF273E"/>
        </a:dk1>
        <a:lt1>
          <a:srgbClr val="FFCC00"/>
        </a:lt1>
        <a:dk2>
          <a:srgbClr val="000000"/>
        </a:dk2>
        <a:lt2>
          <a:srgbClr val="FFFFFF"/>
        </a:lt2>
        <a:accent1>
          <a:srgbClr val="FF8B17"/>
        </a:accent1>
        <a:accent2>
          <a:srgbClr val="FFE103"/>
        </a:accent2>
        <a:accent3>
          <a:srgbClr val="AAAAAA"/>
        </a:accent3>
        <a:accent4>
          <a:srgbClr val="DAAE00"/>
        </a:accent4>
        <a:accent5>
          <a:srgbClr val="FFC4AB"/>
        </a:accent5>
        <a:accent6>
          <a:srgbClr val="E7CC02"/>
        </a:accent6>
        <a:hlink>
          <a:srgbClr val="FF3399"/>
        </a:hlink>
        <a:folHlink>
          <a:srgbClr val="FE1F0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ireworks 2">
        <a:dk1>
          <a:srgbClr val="0000A4"/>
        </a:dk1>
        <a:lt1>
          <a:srgbClr val="CCFFFF"/>
        </a:lt1>
        <a:dk2>
          <a:srgbClr val="000066"/>
        </a:dk2>
        <a:lt2>
          <a:srgbClr val="00FFFF"/>
        </a:lt2>
        <a:accent1>
          <a:srgbClr val="51B2E3"/>
        </a:accent1>
        <a:accent2>
          <a:srgbClr val="04E8AC"/>
        </a:accent2>
        <a:accent3>
          <a:srgbClr val="AAAAB8"/>
        </a:accent3>
        <a:accent4>
          <a:srgbClr val="AEDADA"/>
        </a:accent4>
        <a:accent5>
          <a:srgbClr val="B3D5EF"/>
        </a:accent5>
        <a:accent6>
          <a:srgbClr val="03D29B"/>
        </a:accent6>
        <a:hlink>
          <a:srgbClr val="FF3399"/>
        </a:hlink>
        <a:folHlink>
          <a:srgbClr val="8F5FD5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ireworks 3">
        <a:dk1>
          <a:srgbClr val="9F237F"/>
        </a:dk1>
        <a:lt1>
          <a:srgbClr val="FFCC00"/>
        </a:lt1>
        <a:dk2>
          <a:srgbClr val="000000"/>
        </a:dk2>
        <a:lt2>
          <a:srgbClr val="FFFFFF"/>
        </a:lt2>
        <a:accent1>
          <a:srgbClr val="39A6DD"/>
        </a:accent1>
        <a:accent2>
          <a:srgbClr val="FF03E7"/>
        </a:accent2>
        <a:accent3>
          <a:srgbClr val="AAAAAA"/>
        </a:accent3>
        <a:accent4>
          <a:srgbClr val="DAAE00"/>
        </a:accent4>
        <a:accent5>
          <a:srgbClr val="AED0EB"/>
        </a:accent5>
        <a:accent6>
          <a:srgbClr val="E702D1"/>
        </a:accent6>
        <a:hlink>
          <a:srgbClr val="FF3399"/>
        </a:hlink>
        <a:folHlink>
          <a:srgbClr val="753BC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ireworks 4">
        <a:dk1>
          <a:srgbClr val="00603B"/>
        </a:dk1>
        <a:lt1>
          <a:srgbClr val="FFCC00"/>
        </a:lt1>
        <a:dk2>
          <a:srgbClr val="000000"/>
        </a:dk2>
        <a:lt2>
          <a:srgbClr val="FFFFFF"/>
        </a:lt2>
        <a:accent1>
          <a:srgbClr val="39A6DD"/>
        </a:accent1>
        <a:accent2>
          <a:srgbClr val="07FB18"/>
        </a:accent2>
        <a:accent3>
          <a:srgbClr val="AAAAAA"/>
        </a:accent3>
        <a:accent4>
          <a:srgbClr val="DAAE00"/>
        </a:accent4>
        <a:accent5>
          <a:srgbClr val="AED0EB"/>
        </a:accent5>
        <a:accent6>
          <a:srgbClr val="06E315"/>
        </a:accent6>
        <a:hlink>
          <a:srgbClr val="FF3399"/>
        </a:hlink>
        <a:folHlink>
          <a:srgbClr val="753BC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ireworks 5">
        <a:dk1>
          <a:srgbClr val="FF6600"/>
        </a:dk1>
        <a:lt1>
          <a:srgbClr val="FFFFFF"/>
        </a:lt1>
        <a:dk2>
          <a:srgbClr val="003366"/>
        </a:dk2>
        <a:lt2>
          <a:srgbClr val="FFFFFF"/>
        </a:lt2>
        <a:accent1>
          <a:srgbClr val="FF99FF"/>
        </a:accent1>
        <a:accent2>
          <a:srgbClr val="FFFF99"/>
        </a:accent2>
        <a:accent3>
          <a:srgbClr val="AAADB8"/>
        </a:accent3>
        <a:accent4>
          <a:srgbClr val="DADADA"/>
        </a:accent4>
        <a:accent5>
          <a:srgbClr val="FFCAFF"/>
        </a:accent5>
        <a:accent6>
          <a:srgbClr val="E7E78A"/>
        </a:accent6>
        <a:hlink>
          <a:srgbClr val="FF3399"/>
        </a:hlink>
        <a:folHlink>
          <a:srgbClr val="FF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ireworks 6">
        <a:dk1>
          <a:srgbClr val="000000"/>
        </a:dk1>
        <a:lt1>
          <a:srgbClr val="FFFFFF"/>
        </a:lt1>
        <a:dk2>
          <a:srgbClr val="993366"/>
        </a:dk2>
        <a:lt2>
          <a:srgbClr val="CCFFFF"/>
        </a:lt2>
        <a:accent1>
          <a:srgbClr val="CCECFF"/>
        </a:accent1>
        <a:accent2>
          <a:srgbClr val="FFFF99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E7E78A"/>
        </a:accent6>
        <a:hlink>
          <a:srgbClr val="FFCCFF"/>
        </a:hlink>
        <a:folHlink>
          <a:srgbClr val="FFCC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550</TotalTime>
  <Words>911</Words>
  <Application>Microsoft Office PowerPoint</Application>
  <PresentationFormat>On-screen Show (4:3)</PresentationFormat>
  <Paragraphs>128</Paragraphs>
  <Slides>17</Slides>
  <Notes>1</Notes>
  <HiddenSlides>1</HiddenSlides>
  <MMClips>2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17</vt:i4>
      </vt:variant>
    </vt:vector>
  </HeadingPairs>
  <TitlesOfParts>
    <vt:vector size="23" baseType="lpstr">
      <vt:lpstr>Times New Roman</vt:lpstr>
      <vt:lpstr>Wingdings</vt:lpstr>
      <vt:lpstr>Verdana</vt:lpstr>
      <vt:lpstr>Arial</vt:lpstr>
      <vt:lpstr>Fireworks</vt:lpstr>
      <vt:lpstr>Flow</vt:lpstr>
      <vt:lpstr>Slide 1</vt:lpstr>
      <vt:lpstr>Slide 2</vt:lpstr>
      <vt:lpstr>Tìm số trung bình cộng</vt:lpstr>
      <vt:lpstr>  Lấy tổng số lít dầu chia cho 2 được số lít dầu rót đều vào mỗi can: ( 6 + 4) : 2 = 5 ( l)   </vt:lpstr>
      <vt:lpstr>Bài số 2:</vt:lpstr>
      <vt:lpstr>Nhận xét: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Nguyễn Thanh Hà</dc:creator>
  <cp:lastModifiedBy>AutoBVT</cp:lastModifiedBy>
  <cp:revision>29</cp:revision>
  <dcterms:created xsi:type="dcterms:W3CDTF">2010-01-05T03:08:43Z</dcterms:created>
  <dcterms:modified xsi:type="dcterms:W3CDTF">2016-01-19T06:08:59Z</dcterms:modified>
</cp:coreProperties>
</file>